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>
        <p:scale>
          <a:sx n="124" d="100"/>
          <a:sy n="124" d="100"/>
        </p:scale>
        <p:origin x="-1770" y="-1920"/>
      </p:cViewPr>
      <p:guideLst>
        <p:guide orient="horz" pos="3840"/>
        <p:guide pos="5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per Juul Pedersen" userId="3e8dd289-2279-4b2d-a8f2-1e1b34d1aa25" providerId="ADAL" clId="{9B3A2EDB-C0FB-4A7A-A6F8-3D8970765FE4}"/>
    <pc:docChg chg="undo custSel addSld delSld modSld modMainMaster">
      <pc:chgData name="Jesper Juul Pedersen" userId="3e8dd289-2279-4b2d-a8f2-1e1b34d1aa25" providerId="ADAL" clId="{9B3A2EDB-C0FB-4A7A-A6F8-3D8970765FE4}" dt="2018-10-02T11:47:03.718" v="3371" actId="113"/>
      <pc:docMkLst>
        <pc:docMk/>
      </pc:docMkLst>
      <pc:sldChg chg="addSp delSp modSp">
        <pc:chgData name="Jesper Juul Pedersen" userId="3e8dd289-2279-4b2d-a8f2-1e1b34d1aa25" providerId="ADAL" clId="{9B3A2EDB-C0FB-4A7A-A6F8-3D8970765FE4}" dt="2018-10-02T11:46:53.647" v="3367" actId="113"/>
        <pc:sldMkLst>
          <pc:docMk/>
          <pc:sldMk cId="3274200782" sldId="256"/>
        </pc:sldMkLst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2" creationId="{9E9DE123-9630-423C-9E4A-9A4CEA0A582D}"/>
          </ac:spMkLst>
        </pc:spChg>
        <pc:spChg chg="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4" creationId="{932BC93D-3201-4B58-9C7B-38C1F8A5A7AF}"/>
          </ac:spMkLst>
        </pc:spChg>
        <pc:spChg chg="del mod">
          <ac:chgData name="Jesper Juul Pedersen" userId="3e8dd289-2279-4b2d-a8f2-1e1b34d1aa25" providerId="ADAL" clId="{9B3A2EDB-C0FB-4A7A-A6F8-3D8970765FE4}" dt="2018-10-02T10:06:59.650" v="2981" actId="478"/>
          <ac:spMkLst>
            <pc:docMk/>
            <pc:sldMk cId="3274200782" sldId="256"/>
            <ac:spMk id="5" creationId="{7A01C9BA-E276-4B18-8A20-5B57F0CB537B}"/>
          </ac:spMkLst>
        </pc:spChg>
        <pc:spChg chg="del mod">
          <ac:chgData name="Jesper Juul Pedersen" userId="3e8dd289-2279-4b2d-a8f2-1e1b34d1aa25" providerId="ADAL" clId="{9B3A2EDB-C0FB-4A7A-A6F8-3D8970765FE4}" dt="2018-10-02T10:07:16.304" v="2983" actId="478"/>
          <ac:spMkLst>
            <pc:docMk/>
            <pc:sldMk cId="3274200782" sldId="256"/>
            <ac:spMk id="6" creationId="{E959BD76-0E56-46A1-9D49-DD5872A8A9EE}"/>
          </ac:spMkLst>
        </pc:spChg>
        <pc:spChg chg="del mod">
          <ac:chgData name="Jesper Juul Pedersen" userId="3e8dd289-2279-4b2d-a8f2-1e1b34d1aa25" providerId="ADAL" clId="{9B3A2EDB-C0FB-4A7A-A6F8-3D8970765FE4}" dt="2018-10-01T11:26:56.506" v="1193" actId="478"/>
          <ac:spMkLst>
            <pc:docMk/>
            <pc:sldMk cId="3274200782" sldId="256"/>
            <ac:spMk id="7" creationId="{53B0D9B1-D869-4B48-BFF3-2DEB267029FC}"/>
          </ac:spMkLst>
        </pc:spChg>
        <pc:spChg chg="del mod">
          <ac:chgData name="Jesper Juul Pedersen" userId="3e8dd289-2279-4b2d-a8f2-1e1b34d1aa25" providerId="ADAL" clId="{9B3A2EDB-C0FB-4A7A-A6F8-3D8970765FE4}" dt="2018-10-02T10:07:46.628" v="2987" actId="478"/>
          <ac:spMkLst>
            <pc:docMk/>
            <pc:sldMk cId="3274200782" sldId="256"/>
            <ac:spMk id="8" creationId="{AD003F09-04C9-43FD-9479-1DF258673E53}"/>
          </ac:spMkLst>
        </pc:spChg>
        <pc:spChg chg="del">
          <ac:chgData name="Jesper Juul Pedersen" userId="3e8dd289-2279-4b2d-a8f2-1e1b34d1aa25" providerId="ADAL" clId="{9B3A2EDB-C0FB-4A7A-A6F8-3D8970765FE4}" dt="2018-09-28T09:37:42.225" v="100" actId="14100"/>
          <ac:spMkLst>
            <pc:docMk/>
            <pc:sldMk cId="3274200782" sldId="256"/>
            <ac:spMk id="10" creationId="{7CB908A9-4309-49EC-986C-95B06DC2F4B8}"/>
          </ac:spMkLst>
        </pc:spChg>
        <pc:spChg chg="del">
          <ac:chgData name="Jesper Juul Pedersen" userId="3e8dd289-2279-4b2d-a8f2-1e1b34d1aa25" providerId="ADAL" clId="{9B3A2EDB-C0FB-4A7A-A6F8-3D8970765FE4}" dt="2018-09-28T09:37:42.225" v="100" actId="14100"/>
          <ac:spMkLst>
            <pc:docMk/>
            <pc:sldMk cId="3274200782" sldId="256"/>
            <ac:spMk id="11" creationId="{B2D5513C-B9FC-46C2-B167-6ECF4108F4CF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3" creationId="{A110D7E4-3FFF-4D41-B93A-BC16599B6A32}"/>
          </ac:spMkLst>
        </pc:spChg>
        <pc:spChg chg="del mod">
          <ac:chgData name="Jesper Juul Pedersen" userId="3e8dd289-2279-4b2d-a8f2-1e1b34d1aa25" providerId="ADAL" clId="{9B3A2EDB-C0FB-4A7A-A6F8-3D8970765FE4}" dt="2018-09-28T09:42:49.411" v="213" actId="14100"/>
          <ac:spMkLst>
            <pc:docMk/>
            <pc:sldMk cId="3274200782" sldId="256"/>
            <ac:spMk id="14" creationId="{C19BD0CE-4989-483D-8303-7D9C231F0D8F}"/>
          </ac:spMkLst>
        </pc:spChg>
        <pc:spChg chg="del mod">
          <ac:chgData name="Jesper Juul Pedersen" userId="3e8dd289-2279-4b2d-a8f2-1e1b34d1aa25" providerId="ADAL" clId="{9B3A2EDB-C0FB-4A7A-A6F8-3D8970765FE4}" dt="2018-10-02T10:10:08.624" v="2998" actId="478"/>
          <ac:spMkLst>
            <pc:docMk/>
            <pc:sldMk cId="3274200782" sldId="256"/>
            <ac:spMk id="15" creationId="{AE1C94D9-5B7B-4D50-8967-B8C67B730723}"/>
          </ac:spMkLst>
        </pc:spChg>
        <pc:spChg chg="del mod">
          <ac:chgData name="Jesper Juul Pedersen" userId="3e8dd289-2279-4b2d-a8f2-1e1b34d1aa25" providerId="ADAL" clId="{9B3A2EDB-C0FB-4A7A-A6F8-3D8970765FE4}" dt="2018-10-02T10:10:44.985" v="3003" actId="478"/>
          <ac:spMkLst>
            <pc:docMk/>
            <pc:sldMk cId="3274200782" sldId="256"/>
            <ac:spMk id="16" creationId="{C15E627E-05D8-44D3-ABBA-BDF5F44833EF}"/>
          </ac:spMkLst>
        </pc:spChg>
        <pc:spChg chg="del mod">
          <ac:chgData name="Jesper Juul Pedersen" userId="3e8dd289-2279-4b2d-a8f2-1e1b34d1aa25" providerId="ADAL" clId="{9B3A2EDB-C0FB-4A7A-A6F8-3D8970765FE4}" dt="2018-09-28T09:42:49.411" v="213" actId="14100"/>
          <ac:spMkLst>
            <pc:docMk/>
            <pc:sldMk cId="3274200782" sldId="256"/>
            <ac:spMk id="17" creationId="{4B204B33-2074-4250-AE62-357E06648798}"/>
          </ac:spMkLst>
        </pc:spChg>
        <pc:spChg chg="del mod">
          <ac:chgData name="Jesper Juul Pedersen" userId="3e8dd289-2279-4b2d-a8f2-1e1b34d1aa25" providerId="ADAL" clId="{9B3A2EDB-C0FB-4A7A-A6F8-3D8970765FE4}" dt="2018-09-28T09:42:49.411" v="213" actId="14100"/>
          <ac:spMkLst>
            <pc:docMk/>
            <pc:sldMk cId="3274200782" sldId="256"/>
            <ac:spMk id="18" creationId="{C9A3F052-32AB-4DD1-AAEA-614E4F4891F6}"/>
          </ac:spMkLst>
        </pc:spChg>
        <pc:spChg chg="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9" creationId="{3FEB0189-EAA4-4EF6-A975-AFC241064108}"/>
          </ac:spMkLst>
        </pc:spChg>
        <pc:spChg chg="del mod">
          <ac:chgData name="Jesper Juul Pedersen" userId="3e8dd289-2279-4b2d-a8f2-1e1b34d1aa25" providerId="ADAL" clId="{9B3A2EDB-C0FB-4A7A-A6F8-3D8970765FE4}" dt="2018-09-28T09:49:21.366" v="354" actId="478"/>
          <ac:spMkLst>
            <pc:docMk/>
            <pc:sldMk cId="3274200782" sldId="256"/>
            <ac:spMk id="20" creationId="{097446C8-DC53-410D-ADBC-3851A2A6CD0A}"/>
          </ac:spMkLst>
        </pc:spChg>
        <pc:spChg chg="add del">
          <ac:chgData name="Jesper Juul Pedersen" userId="3e8dd289-2279-4b2d-a8f2-1e1b34d1aa25" providerId="ADAL" clId="{9B3A2EDB-C0FB-4A7A-A6F8-3D8970765FE4}" dt="2018-09-28T09:34:31.707" v="4" actId="14100"/>
          <ac:spMkLst>
            <pc:docMk/>
            <pc:sldMk cId="3274200782" sldId="256"/>
            <ac:spMk id="21" creationId="{ADF63995-325D-41EC-8482-937F183F08A2}"/>
          </ac:spMkLst>
        </pc:spChg>
        <pc:spChg chg="add del mod">
          <ac:chgData name="Jesper Juul Pedersen" userId="3e8dd289-2279-4b2d-a8f2-1e1b34d1aa25" providerId="ADAL" clId="{9B3A2EDB-C0FB-4A7A-A6F8-3D8970765FE4}" dt="2018-10-01T07:12:31.888" v="563" actId="478"/>
          <ac:spMkLst>
            <pc:docMk/>
            <pc:sldMk cId="3274200782" sldId="256"/>
            <ac:spMk id="22" creationId="{84852BA4-ADDE-4908-BE3B-110678984068}"/>
          </ac:spMkLst>
        </pc:spChg>
        <pc:spChg chg="add del mod">
          <ac:chgData name="Jesper Juul Pedersen" userId="3e8dd289-2279-4b2d-a8f2-1e1b34d1aa25" providerId="ADAL" clId="{9B3A2EDB-C0FB-4A7A-A6F8-3D8970765FE4}" dt="2018-10-01T09:41:33.392" v="683" actId="478"/>
          <ac:spMkLst>
            <pc:docMk/>
            <pc:sldMk cId="3274200782" sldId="256"/>
            <ac:spMk id="23" creationId="{FFB2A9BA-D0EA-447A-B357-D9D1B076363B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24" creationId="{6C5B01D5-416F-4DEE-9C0F-EA578945431B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25" creationId="{06AE9CD4-7EA0-4241-8B7B-BF54CBBBED30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26" creationId="{19FA3A50-2852-49D3-B89D-46257437862A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7" creationId="{5C0D4F71-EE54-4B7B-A7C8-EC45ACA25D8A}"/>
          </ac:spMkLst>
        </pc:spChg>
        <pc:spChg chg="add del mod">
          <ac:chgData name="Jesper Juul Pedersen" userId="3e8dd289-2279-4b2d-a8f2-1e1b34d1aa25" providerId="ADAL" clId="{9B3A2EDB-C0FB-4A7A-A6F8-3D8970765FE4}" dt="2018-10-01T10:06:45.050" v="851" actId="478"/>
          <ac:spMkLst>
            <pc:docMk/>
            <pc:sldMk cId="3274200782" sldId="256"/>
            <ac:spMk id="28" creationId="{566F8F78-258A-4868-BF52-DCEC05CEB81D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9" creationId="{9908B05B-7A15-4009-881A-3C443946ED43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0" creationId="{7372A8AC-D86E-414D-A453-7252CC47F730}"/>
          </ac:spMkLst>
        </pc:spChg>
        <pc:spChg chg="add del mod">
          <ac:chgData name="Jesper Juul Pedersen" userId="3e8dd289-2279-4b2d-a8f2-1e1b34d1aa25" providerId="ADAL" clId="{9B3A2EDB-C0FB-4A7A-A6F8-3D8970765FE4}" dt="2018-10-01T11:28:49.051" v="1207" actId="478"/>
          <ac:spMkLst>
            <pc:docMk/>
            <pc:sldMk cId="3274200782" sldId="256"/>
            <ac:spMk id="31" creationId="{60EA84A1-2E4D-4B50-9E5F-80BF98F5223A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34" creationId="{00EE5ACA-9127-45FE-8977-FF5FC46896B3}"/>
          </ac:spMkLst>
        </pc:spChg>
        <pc:spChg chg="add del mod">
          <ac:chgData name="Jesper Juul Pedersen" userId="3e8dd289-2279-4b2d-a8f2-1e1b34d1aa25" providerId="ADAL" clId="{9B3A2EDB-C0FB-4A7A-A6F8-3D8970765FE4}" dt="2018-10-01T10:10:35.675" v="914" actId="478"/>
          <ac:spMkLst>
            <pc:docMk/>
            <pc:sldMk cId="3274200782" sldId="256"/>
            <ac:spMk id="50" creationId="{EA4AF0B2-97D3-4B13-9A30-5BA50B8AD8A1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78" creationId="{B3F7CB5A-F876-4C6F-82BD-7CB36A1FCAFA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79" creationId="{B3CC55F8-0036-4B73-95B0-D61CD7FAA6B9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80" creationId="{1FD77CF4-9A5D-40F2-99C1-D43A71329860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81" creationId="{82FC3D33-C414-4E0B-9815-74E901A62423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82" creationId="{7A817006-7DEE-47FD-9909-7C908D0CBD6C}"/>
          </ac:spMkLst>
        </pc:spChg>
        <pc:spChg chg="add del mod">
          <ac:chgData name="Jesper Juul Pedersen" userId="3e8dd289-2279-4b2d-a8f2-1e1b34d1aa25" providerId="ADAL" clId="{9B3A2EDB-C0FB-4A7A-A6F8-3D8970765FE4}" dt="2018-10-02T11:23:11.152" v="3293" actId="113"/>
          <ac:spMkLst>
            <pc:docMk/>
            <pc:sldMk cId="3274200782" sldId="256"/>
            <ac:spMk id="91" creationId="{C38C351B-1889-4AD8-8A6B-AED4F6124E39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92" creationId="{9B1CC0FA-E4B5-4D0A-8A95-FBA0FB5AFFB4}"/>
          </ac:spMkLst>
        </pc:spChg>
        <pc:spChg chg="add del mod">
          <ac:chgData name="Jesper Juul Pedersen" userId="3e8dd289-2279-4b2d-a8f2-1e1b34d1aa25" providerId="ADAL" clId="{9B3A2EDB-C0FB-4A7A-A6F8-3D8970765FE4}" dt="2018-10-01T11:41:03.202" v="1345" actId="478"/>
          <ac:spMkLst>
            <pc:docMk/>
            <pc:sldMk cId="3274200782" sldId="256"/>
            <ac:spMk id="105" creationId="{6693A464-3751-4D01-91AB-0FD28E428B7D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106" creationId="{E577486B-21E5-47CC-85F8-63A0D9914053}"/>
          </ac:spMkLst>
        </pc:spChg>
        <pc:spChg chg="add del mod">
          <ac:chgData name="Jesper Juul Pedersen" userId="3e8dd289-2279-4b2d-a8f2-1e1b34d1aa25" providerId="ADAL" clId="{9B3A2EDB-C0FB-4A7A-A6F8-3D8970765FE4}" dt="2018-10-01T11:41:10.930" v="1346" actId="478"/>
          <ac:spMkLst>
            <pc:docMk/>
            <pc:sldMk cId="3274200782" sldId="256"/>
            <ac:spMk id="107" creationId="{932E5EB4-2061-479C-B883-7EA02431E4FA}"/>
          </ac:spMkLst>
        </pc:spChg>
        <pc:spChg chg="add del mod">
          <ac:chgData name="Jesper Juul Pedersen" userId="3e8dd289-2279-4b2d-a8f2-1e1b34d1aa25" providerId="ADAL" clId="{9B3A2EDB-C0FB-4A7A-A6F8-3D8970765FE4}" dt="2018-10-01T11:41:10.930" v="1346" actId="478"/>
          <ac:spMkLst>
            <pc:docMk/>
            <pc:sldMk cId="3274200782" sldId="256"/>
            <ac:spMk id="108" creationId="{1EC913D5-69AA-4454-BEAE-ACC0ED702039}"/>
          </ac:spMkLst>
        </pc:spChg>
        <pc:spChg chg="add del mod">
          <ac:chgData name="Jesper Juul Pedersen" userId="3e8dd289-2279-4b2d-a8f2-1e1b34d1aa25" providerId="ADAL" clId="{9B3A2EDB-C0FB-4A7A-A6F8-3D8970765FE4}" dt="2018-10-01T11:41:03.202" v="1345" actId="478"/>
          <ac:spMkLst>
            <pc:docMk/>
            <pc:sldMk cId="3274200782" sldId="256"/>
            <ac:spMk id="109" creationId="{ACA91C15-9861-430A-9E77-6D569BAE048E}"/>
          </ac:spMkLst>
        </pc:spChg>
        <pc:spChg chg="add del mod">
          <ac:chgData name="Jesper Juul Pedersen" userId="3e8dd289-2279-4b2d-a8f2-1e1b34d1aa25" providerId="ADAL" clId="{9B3A2EDB-C0FB-4A7A-A6F8-3D8970765FE4}" dt="2018-10-01T11:41:14.843" v="1347" actId="478"/>
          <ac:spMkLst>
            <pc:docMk/>
            <pc:sldMk cId="3274200782" sldId="256"/>
            <ac:spMk id="110" creationId="{B72A4CF5-C5C1-40E4-9E01-5F0BE7808052}"/>
          </ac:spMkLst>
        </pc:spChg>
        <pc:spChg chg="add del mod">
          <ac:chgData name="Jesper Juul Pedersen" userId="3e8dd289-2279-4b2d-a8f2-1e1b34d1aa25" providerId="ADAL" clId="{9B3A2EDB-C0FB-4A7A-A6F8-3D8970765FE4}" dt="2018-10-01T11:43:13.419" v="1369" actId="478"/>
          <ac:spMkLst>
            <pc:docMk/>
            <pc:sldMk cId="3274200782" sldId="256"/>
            <ac:spMk id="111" creationId="{45AB5224-9BF6-4288-9CA6-67066255AF47}"/>
          </ac:spMkLst>
        </pc:spChg>
        <pc:spChg chg="add del mod">
          <ac:chgData name="Jesper Juul Pedersen" userId="3e8dd289-2279-4b2d-a8f2-1e1b34d1aa25" providerId="ADAL" clId="{9B3A2EDB-C0FB-4A7A-A6F8-3D8970765FE4}" dt="2018-10-01T11:43:15.202" v="1370" actId="478"/>
          <ac:spMkLst>
            <pc:docMk/>
            <pc:sldMk cId="3274200782" sldId="256"/>
            <ac:spMk id="112" creationId="{13A67DB0-D606-4B6A-ABA1-2EB7F61D56D6}"/>
          </ac:spMkLst>
        </pc:spChg>
        <pc:spChg chg="add del mod">
          <ac:chgData name="Jesper Juul Pedersen" userId="3e8dd289-2279-4b2d-a8f2-1e1b34d1aa25" providerId="ADAL" clId="{9B3A2EDB-C0FB-4A7A-A6F8-3D8970765FE4}" dt="2018-10-02T11:15:55.036" v="3200" actId="478"/>
          <ac:spMkLst>
            <pc:docMk/>
            <pc:sldMk cId="3274200782" sldId="256"/>
            <ac:spMk id="156" creationId="{45481E66-4FCE-4AC1-A634-68B141CBFF72}"/>
          </ac:spMkLst>
        </pc:spChg>
        <pc:spChg chg="add del mod">
          <ac:chgData name="Jesper Juul Pedersen" userId="3e8dd289-2279-4b2d-a8f2-1e1b34d1aa25" providerId="ADAL" clId="{9B3A2EDB-C0FB-4A7A-A6F8-3D8970765FE4}" dt="2018-10-02T10:08:22.209" v="2993" actId="478"/>
          <ac:spMkLst>
            <pc:docMk/>
            <pc:sldMk cId="3274200782" sldId="256"/>
            <ac:spMk id="158" creationId="{6DA10C45-84C2-4995-9E48-9AC706628BB2}"/>
          </ac:spMkLst>
        </pc:spChg>
        <pc:spChg chg="add del">
          <ac:chgData name="Jesper Juul Pedersen" userId="3e8dd289-2279-4b2d-a8f2-1e1b34d1aa25" providerId="ADAL" clId="{9B3A2EDB-C0FB-4A7A-A6F8-3D8970765FE4}" dt="2018-10-01T11:29:08.761" v="1211" actId="1076"/>
          <ac:spMkLst>
            <pc:docMk/>
            <pc:sldMk cId="3274200782" sldId="256"/>
            <ac:spMk id="167" creationId="{92235331-6BE9-4C05-8BDC-504EEE1DB7EB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68" creationId="{722B7F9C-7EF0-430E-9C72-D8279CEFA403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78" creationId="{C37859F8-1AB0-423F-8FAF-D28DAA3F71CC}"/>
          </ac:spMkLst>
        </pc:spChg>
        <pc:spChg chg="add del mod">
          <ac:chgData name="Jesper Juul Pedersen" userId="3e8dd289-2279-4b2d-a8f2-1e1b34d1aa25" providerId="ADAL" clId="{9B3A2EDB-C0FB-4A7A-A6F8-3D8970765FE4}" dt="2018-10-02T11:23:11.152" v="3293" actId="113"/>
          <ac:spMkLst>
            <pc:docMk/>
            <pc:sldMk cId="3274200782" sldId="256"/>
            <ac:spMk id="179" creationId="{C195623A-E3D7-45BC-AE6E-75CA76B15C1B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80" creationId="{CCD5E96A-4A6D-4967-A54C-9162F9C065CD}"/>
          </ac:spMkLst>
        </pc:spChg>
        <pc:spChg chg="add mod">
          <ac:chgData name="Jesper Juul Pedersen" userId="3e8dd289-2279-4b2d-a8f2-1e1b34d1aa25" providerId="ADAL" clId="{9B3A2EDB-C0FB-4A7A-A6F8-3D8970765FE4}" dt="2018-10-02T11:46:53.647" v="3367" actId="113"/>
          <ac:spMkLst>
            <pc:docMk/>
            <pc:sldMk cId="3274200782" sldId="256"/>
            <ac:spMk id="181" creationId="{6311EAB3-9EE9-4B7A-A9D6-77B6086A5098}"/>
          </ac:spMkLst>
        </pc:spChg>
        <pc:spChg chg="add del mod">
          <ac:chgData name="Jesper Juul Pedersen" userId="3e8dd289-2279-4b2d-a8f2-1e1b34d1aa25" providerId="ADAL" clId="{9B3A2EDB-C0FB-4A7A-A6F8-3D8970765FE4}" dt="2018-10-02T11:23:11.152" v="3293" actId="113"/>
          <ac:spMkLst>
            <pc:docMk/>
            <pc:sldMk cId="3274200782" sldId="256"/>
            <ac:spMk id="182" creationId="{0CA68488-7B99-4AF5-B1B1-0F75DE1BD31C}"/>
          </ac:spMkLst>
        </pc:spChg>
        <pc:spChg chg="add del mod">
          <ac:chgData name="Jesper Juul Pedersen" userId="3e8dd289-2279-4b2d-a8f2-1e1b34d1aa25" providerId="ADAL" clId="{9B3A2EDB-C0FB-4A7A-A6F8-3D8970765FE4}" dt="2018-10-02T11:23:11.152" v="3293" actId="113"/>
          <ac:spMkLst>
            <pc:docMk/>
            <pc:sldMk cId="3274200782" sldId="256"/>
            <ac:spMk id="183" creationId="{11A735AE-B95D-4606-B29F-77314B392A35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57" creationId="{A1B7AC19-8E6D-4065-AAB4-BDEB1CEC8E9D}"/>
          </ac:spMkLst>
        </pc:spChg>
        <pc:spChg chg="add del mod">
          <ac:chgData name="Jesper Juul Pedersen" userId="3e8dd289-2279-4b2d-a8f2-1e1b34d1aa25" providerId="ADAL" clId="{9B3A2EDB-C0FB-4A7A-A6F8-3D8970765FE4}" dt="2018-10-02T10:14:55.362" v="3047" actId="478"/>
          <ac:spMkLst>
            <pc:docMk/>
            <pc:sldMk cId="3274200782" sldId="256"/>
            <ac:spMk id="258" creationId="{E7F25426-D5F7-46A9-BE65-C62428F9C0E5}"/>
          </ac:spMkLst>
        </pc:spChg>
        <pc:spChg chg="add del mod">
          <ac:chgData name="Jesper Juul Pedersen" userId="3e8dd289-2279-4b2d-a8f2-1e1b34d1aa25" providerId="ADAL" clId="{9B3A2EDB-C0FB-4A7A-A6F8-3D8970765FE4}" dt="2018-10-02T10:15:13.018" v="3058" actId="478"/>
          <ac:spMkLst>
            <pc:docMk/>
            <pc:sldMk cId="3274200782" sldId="256"/>
            <ac:spMk id="259" creationId="{4BA115A5-F9B5-41E5-936F-F555CA607D28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60" creationId="{07DED87F-5095-46EB-8775-45E98F4C6A3B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61" creationId="{92C12677-7226-4A36-922C-66472E91C667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62" creationId="{ABC635AD-3D5D-4AB8-B115-99EC8E231885}"/>
          </ac:spMkLst>
        </pc:spChg>
        <pc:spChg chg="add del mod">
          <ac:chgData name="Jesper Juul Pedersen" userId="3e8dd289-2279-4b2d-a8f2-1e1b34d1aa25" providerId="ADAL" clId="{9B3A2EDB-C0FB-4A7A-A6F8-3D8970765FE4}" dt="2018-10-02T10:15:02.162" v="3051" actId="113"/>
          <ac:spMkLst>
            <pc:docMk/>
            <pc:sldMk cId="3274200782" sldId="256"/>
            <ac:spMk id="263" creationId="{76C8ABE1-8428-4EC9-BD8A-421C82B96628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70" creationId="{76DB1FF4-A768-4120-924E-F5613D62FB0F}"/>
          </ac:spMkLst>
        </pc:spChg>
        <pc:spChg chg="add del mod">
          <ac:chgData name="Jesper Juul Pedersen" userId="3e8dd289-2279-4b2d-a8f2-1e1b34d1aa25" providerId="ADAL" clId="{9B3A2EDB-C0FB-4A7A-A6F8-3D8970765FE4}" dt="2018-10-01T13:59:54.648" v="1763" actId="478"/>
          <ac:spMkLst>
            <pc:docMk/>
            <pc:sldMk cId="3274200782" sldId="256"/>
            <ac:spMk id="271" creationId="{20EC397E-8C84-4A3E-AF4D-B0CFA8DC934E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72" creationId="{7430DE9B-4905-4032-A36F-41A32FEDD9A9}"/>
          </ac:spMkLst>
        </pc:spChg>
        <pc:spChg chg="add del mod">
          <ac:chgData name="Jesper Juul Pedersen" userId="3e8dd289-2279-4b2d-a8f2-1e1b34d1aa25" providerId="ADAL" clId="{9B3A2EDB-C0FB-4A7A-A6F8-3D8970765FE4}" dt="2018-10-01T13:13:17.201" v="1502" actId="478"/>
          <ac:spMkLst>
            <pc:docMk/>
            <pc:sldMk cId="3274200782" sldId="256"/>
            <ac:spMk id="277" creationId="{97E4BD01-34A2-45A1-908F-0A51BEECAA28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79" creationId="{99AC049F-5394-4290-9ABA-B479C2D2F278}"/>
          </ac:spMkLst>
        </pc:spChg>
        <pc:spChg chg="add del">
          <ac:chgData name="Jesper Juul Pedersen" userId="3e8dd289-2279-4b2d-a8f2-1e1b34d1aa25" providerId="ADAL" clId="{9B3A2EDB-C0FB-4A7A-A6F8-3D8970765FE4}" dt="2018-10-01T13:13:55.473" v="1535" actId="1076"/>
          <ac:spMkLst>
            <pc:docMk/>
            <pc:sldMk cId="3274200782" sldId="256"/>
            <ac:spMk id="281" creationId="{2B87DC75-7550-4F83-B0C1-1B9C12E92966}"/>
          </ac:spMkLst>
        </pc:spChg>
        <pc:spChg chg="add del mod">
          <ac:chgData name="Jesper Juul Pedersen" userId="3e8dd289-2279-4b2d-a8f2-1e1b34d1aa25" providerId="ADAL" clId="{9B3A2EDB-C0FB-4A7A-A6F8-3D8970765FE4}" dt="2018-10-01T13:26:11.665" v="1655" actId="478"/>
          <ac:spMkLst>
            <pc:docMk/>
            <pc:sldMk cId="3274200782" sldId="256"/>
            <ac:spMk id="282" creationId="{BB75B513-A1C1-45AB-93B6-64418E4A4C30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293" creationId="{CEBEDB41-D79D-4F44-9669-9D15E266B800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09" creationId="{1A4DA2A7-AFBC-4C18-9522-5090EACE1D19}"/>
          </ac:spMkLst>
        </pc:spChg>
        <pc:spChg chg="add del mod">
          <ac:chgData name="Jesper Juul Pedersen" userId="3e8dd289-2279-4b2d-a8f2-1e1b34d1aa25" providerId="ADAL" clId="{9B3A2EDB-C0FB-4A7A-A6F8-3D8970765FE4}" dt="2018-10-01T14:33:27.770" v="2454" actId="478"/>
          <ac:spMkLst>
            <pc:docMk/>
            <pc:sldMk cId="3274200782" sldId="256"/>
            <ac:spMk id="317" creationId="{C0980BF4-95B3-406E-A02E-B674EAB71387}"/>
          </ac:spMkLst>
        </pc:spChg>
        <pc:spChg chg="add del">
          <ac:chgData name="Jesper Juul Pedersen" userId="3e8dd289-2279-4b2d-a8f2-1e1b34d1aa25" providerId="ADAL" clId="{9B3A2EDB-C0FB-4A7A-A6F8-3D8970765FE4}" dt="2018-10-01T13:58:40.298" v="1744" actId="1076"/>
          <ac:spMkLst>
            <pc:docMk/>
            <pc:sldMk cId="3274200782" sldId="256"/>
            <ac:spMk id="318" creationId="{AB67F49D-AB96-4764-9DC3-0217892F14FF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19" creationId="{9D8ACE68-54F1-496F-B14B-2F50C10FD0BB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20" creationId="{2D5DAA6B-4A55-4B71-9E2C-260BEB274E8F}"/>
          </ac:spMkLst>
        </pc:spChg>
        <pc:spChg chg="add del mod">
          <ac:chgData name="Jesper Juul Pedersen" userId="3e8dd289-2279-4b2d-a8f2-1e1b34d1aa25" providerId="ADAL" clId="{9B3A2EDB-C0FB-4A7A-A6F8-3D8970765FE4}" dt="2018-10-01T14:33:27.770" v="2454" actId="478"/>
          <ac:spMkLst>
            <pc:docMk/>
            <pc:sldMk cId="3274200782" sldId="256"/>
            <ac:spMk id="321" creationId="{892C305B-1FDE-4FB8-9A68-8B2EEA9F0F1E}"/>
          </ac:spMkLst>
        </pc:spChg>
        <pc:spChg chg="add del mod">
          <ac:chgData name="Jesper Juul Pedersen" userId="3e8dd289-2279-4b2d-a8f2-1e1b34d1aa25" providerId="ADAL" clId="{9B3A2EDB-C0FB-4A7A-A6F8-3D8970765FE4}" dt="2018-10-01T14:33:27.770" v="2454" actId="478"/>
          <ac:spMkLst>
            <pc:docMk/>
            <pc:sldMk cId="3274200782" sldId="256"/>
            <ac:spMk id="322" creationId="{648C3434-70BD-4690-8E2B-C8DF2106F1A9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40" creationId="{28FB110A-C593-480F-B845-BEEF6AB6391F}"/>
          </ac:spMkLst>
        </pc:spChg>
        <pc:spChg chg="add del">
          <ac:chgData name="Jesper Juul Pedersen" userId="3e8dd289-2279-4b2d-a8f2-1e1b34d1aa25" providerId="ADAL" clId="{9B3A2EDB-C0FB-4A7A-A6F8-3D8970765FE4}" dt="2018-10-01T14:34:46.306" v="2499" actId="1076"/>
          <ac:spMkLst>
            <pc:docMk/>
            <pc:sldMk cId="3274200782" sldId="256"/>
            <ac:spMk id="341" creationId="{B11D6AC2-76E4-44F4-BF67-2A876B5D7DB1}"/>
          </ac:spMkLst>
        </pc:spChg>
        <pc:spChg chg="add del mod">
          <ac:chgData name="Jesper Juul Pedersen" userId="3e8dd289-2279-4b2d-a8f2-1e1b34d1aa25" providerId="ADAL" clId="{9B3A2EDB-C0FB-4A7A-A6F8-3D8970765FE4}" dt="2018-10-01T14:39:58.821" v="2667" actId="478"/>
          <ac:spMkLst>
            <pc:docMk/>
            <pc:sldMk cId="3274200782" sldId="256"/>
            <ac:spMk id="342" creationId="{121309AB-2AA7-4017-A44B-CA9F3B41F255}"/>
          </ac:spMkLst>
        </pc:spChg>
        <pc:spChg chg="add del mod">
          <ac:chgData name="Jesper Juul Pedersen" userId="3e8dd289-2279-4b2d-a8f2-1e1b34d1aa25" providerId="ADAL" clId="{9B3A2EDB-C0FB-4A7A-A6F8-3D8970765FE4}" dt="2018-10-01T14:35:29.348" v="2577" actId="478"/>
          <ac:spMkLst>
            <pc:docMk/>
            <pc:sldMk cId="3274200782" sldId="256"/>
            <ac:spMk id="343" creationId="{76C591C8-DE19-49F3-A54F-8717256970E9}"/>
          </ac:spMkLst>
        </pc:spChg>
        <pc:spChg chg="add del mod">
          <ac:chgData name="Jesper Juul Pedersen" userId="3e8dd289-2279-4b2d-a8f2-1e1b34d1aa25" providerId="ADAL" clId="{9B3A2EDB-C0FB-4A7A-A6F8-3D8970765FE4}" dt="2018-10-01T14:40:04.021" v="2669" actId="478"/>
          <ac:spMkLst>
            <pc:docMk/>
            <pc:sldMk cId="3274200782" sldId="256"/>
            <ac:spMk id="344" creationId="{21015B82-3C85-4F91-AC69-5B098FD06489}"/>
          </ac:spMkLst>
        </pc:spChg>
        <pc:spChg chg="add del">
          <ac:chgData name="Jesper Juul Pedersen" userId="3e8dd289-2279-4b2d-a8f2-1e1b34d1aa25" providerId="ADAL" clId="{9B3A2EDB-C0FB-4A7A-A6F8-3D8970765FE4}" dt="2018-10-01T14:42:31.332" v="2771" actId="1076"/>
          <ac:spMkLst>
            <pc:docMk/>
            <pc:sldMk cId="3274200782" sldId="256"/>
            <ac:spMk id="345" creationId="{D8641E3A-CFEE-4EC8-9CC7-FBE81C764A7D}"/>
          </ac:spMkLst>
        </pc:spChg>
        <pc:spChg chg="add del mod">
          <ac:chgData name="Jesper Juul Pedersen" userId="3e8dd289-2279-4b2d-a8f2-1e1b34d1aa25" providerId="ADAL" clId="{9B3A2EDB-C0FB-4A7A-A6F8-3D8970765FE4}" dt="2018-10-02T10:15:08.426" v="3057" actId="113"/>
          <ac:spMkLst>
            <pc:docMk/>
            <pc:sldMk cId="3274200782" sldId="256"/>
            <ac:spMk id="346" creationId="{75AECECB-2954-4A42-B8DD-F7F293A288B4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51" creationId="{5C787BAE-D00D-43E3-B36C-44B6F8E30C45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52" creationId="{0644563E-83C6-47DB-85AE-7A840672D9DF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353" creationId="{03B40245-6227-4EFB-876E-69831253A2DF}"/>
          </ac:spMkLst>
        </pc:spChg>
        <pc:spChg chg="add del">
          <ac:chgData name="Jesper Juul Pedersen" userId="3e8dd289-2279-4b2d-a8f2-1e1b34d1aa25" providerId="ADAL" clId="{9B3A2EDB-C0FB-4A7A-A6F8-3D8970765FE4}" dt="2018-10-01T15:00:25.222" v="2938" actId="1076"/>
          <ac:spMkLst>
            <pc:docMk/>
            <pc:sldMk cId="3274200782" sldId="256"/>
            <ac:spMk id="405" creationId="{26B3A4AF-E8E2-4A21-8748-F321996F0424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406" creationId="{2BB769BB-D3BA-4D9E-9BEE-F7D00F529FBD}"/>
          </ac:spMkLst>
        </pc:spChg>
        <pc:spChg chg="add del mod">
          <ac:chgData name="Jesper Juul Pedersen" userId="3e8dd289-2279-4b2d-a8f2-1e1b34d1aa25" providerId="ADAL" clId="{9B3A2EDB-C0FB-4A7A-A6F8-3D8970765FE4}" dt="2018-10-02T11:01:07.438" v="3082" actId="113"/>
          <ac:spMkLst>
            <pc:docMk/>
            <pc:sldMk cId="3274200782" sldId="256"/>
            <ac:spMk id="410" creationId="{793D3FE6-9CCE-4DE9-922B-38D7E1A60B0F}"/>
          </ac:spMkLst>
        </pc:spChg>
        <pc:picChg chg="add del">
          <ac:chgData name="Jesper Juul Pedersen" userId="3e8dd289-2279-4b2d-a8f2-1e1b34d1aa25" providerId="ADAL" clId="{9B3A2EDB-C0FB-4A7A-A6F8-3D8970765FE4}" dt="2018-10-01T09:37:36.164" v="570" actId="20577"/>
          <ac:picMkLst>
            <pc:docMk/>
            <pc:sldMk cId="3274200782" sldId="256"/>
            <ac:picMk id="3" creationId="{0DF893E0-EBA9-4EB9-84CA-442E588B82F6}"/>
          </ac:picMkLst>
        </pc:picChg>
        <pc:picChg chg="add del">
          <ac:chgData name="Jesper Juul Pedersen" userId="3e8dd289-2279-4b2d-a8f2-1e1b34d1aa25" providerId="ADAL" clId="{9B3A2EDB-C0FB-4A7A-A6F8-3D8970765FE4}" dt="2018-10-01T09:37:41.157" v="572" actId="20577"/>
          <ac:picMkLst>
            <pc:docMk/>
            <pc:sldMk cId="3274200782" sldId="256"/>
            <ac:picMk id="9" creationId="{42FCBA0C-CEFF-4009-ACBA-51386818AED3}"/>
          </ac:picMkLst>
        </pc:picChg>
        <pc:cxnChg chg="add del mod">
          <ac:chgData name="Jesper Juul Pedersen" userId="3e8dd289-2279-4b2d-a8f2-1e1b34d1aa25" providerId="ADAL" clId="{9B3A2EDB-C0FB-4A7A-A6F8-3D8970765FE4}" dt="2018-10-01T11:18:29.673" v="1145" actId="478"/>
          <ac:cxnSpMkLst>
            <pc:docMk/>
            <pc:sldMk cId="3274200782" sldId="256"/>
            <ac:cxnSpMk id="32" creationId="{2DF08F3F-2B2B-4506-9F4B-1A1641C271F6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3" creationId="{304FB74E-0117-4F75-BBE1-8F328D3A54D9}"/>
          </ac:cxnSpMkLst>
        </pc:cxnChg>
        <pc:cxnChg chg="add del mod">
          <ac:chgData name="Jesper Juul Pedersen" userId="3e8dd289-2279-4b2d-a8f2-1e1b34d1aa25" providerId="ADAL" clId="{9B3A2EDB-C0FB-4A7A-A6F8-3D8970765FE4}" dt="2018-10-01T11:36:10.609" v="1284" actId="478"/>
          <ac:cxnSpMkLst>
            <pc:docMk/>
            <pc:sldMk cId="3274200782" sldId="256"/>
            <ac:cxnSpMk id="35" creationId="{DD455E89-23BD-496C-AF8C-E2BBA410E5A4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6" creationId="{02BFE3A0-190C-42E7-8845-BB743FFC7E59}"/>
          </ac:cxnSpMkLst>
        </pc:cxnChg>
        <pc:cxnChg chg="add del mod">
          <ac:chgData name="Jesper Juul Pedersen" userId="3e8dd289-2279-4b2d-a8f2-1e1b34d1aa25" providerId="ADAL" clId="{9B3A2EDB-C0FB-4A7A-A6F8-3D8970765FE4}" dt="2018-10-01T11:06:55.959" v="1013" actId="478"/>
          <ac:cxnSpMkLst>
            <pc:docMk/>
            <pc:sldMk cId="3274200782" sldId="256"/>
            <ac:cxnSpMk id="37" creationId="{BB0C035A-E538-41F7-A0BA-03A744EA5F60}"/>
          </ac:cxnSpMkLst>
        </pc:cxnChg>
        <pc:cxnChg chg="add del">
          <ac:chgData name="Jesper Juul Pedersen" userId="3e8dd289-2279-4b2d-a8f2-1e1b34d1aa25" providerId="ADAL" clId="{9B3A2EDB-C0FB-4A7A-A6F8-3D8970765FE4}" dt="2018-10-01T10:06:51.133" v="853" actId="1076"/>
          <ac:cxnSpMkLst>
            <pc:docMk/>
            <pc:sldMk cId="3274200782" sldId="256"/>
            <ac:cxnSpMk id="38" creationId="{D26D04CD-E133-4211-813B-5F2B952C1D85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40" creationId="{373FE965-940F-4406-83FC-CD99147E294A}"/>
          </ac:cxnSpMkLst>
        </pc:cxnChg>
        <pc:cxnChg chg="add del mod">
          <ac:chgData name="Jesper Juul Pedersen" userId="3e8dd289-2279-4b2d-a8f2-1e1b34d1aa25" providerId="ADAL" clId="{9B3A2EDB-C0FB-4A7A-A6F8-3D8970765FE4}" dt="2018-10-01T11:36:00.513" v="1273" actId="478"/>
          <ac:cxnSpMkLst>
            <pc:docMk/>
            <pc:sldMk cId="3274200782" sldId="256"/>
            <ac:cxnSpMk id="65" creationId="{77BD59D0-F972-4024-B192-79BDA8D2E029}"/>
          </ac:cxnSpMkLst>
        </pc:cxnChg>
        <pc:cxnChg chg="add del mod">
          <ac:chgData name="Jesper Juul Pedersen" userId="3e8dd289-2279-4b2d-a8f2-1e1b34d1aa25" providerId="ADAL" clId="{9B3A2EDB-C0FB-4A7A-A6F8-3D8970765FE4}" dt="2018-10-01T11:36:01.409" v="1274" actId="478"/>
          <ac:cxnSpMkLst>
            <pc:docMk/>
            <pc:sldMk cId="3274200782" sldId="256"/>
            <ac:cxnSpMk id="67" creationId="{B29BAC4C-2EA7-4F90-9A33-BDB59D5A18E0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71" creationId="{CDF189A7-51F1-4A45-A5A4-877CF390A75A}"/>
          </ac:cxnSpMkLst>
        </pc:cxnChg>
        <pc:cxnChg chg="add del mod">
          <ac:chgData name="Jesper Juul Pedersen" userId="3e8dd289-2279-4b2d-a8f2-1e1b34d1aa25" providerId="ADAL" clId="{9B3A2EDB-C0FB-4A7A-A6F8-3D8970765FE4}" dt="2018-10-01T11:36:04.610" v="1277" actId="478"/>
          <ac:cxnSpMkLst>
            <pc:docMk/>
            <pc:sldMk cId="3274200782" sldId="256"/>
            <ac:cxnSpMk id="72" creationId="{58A2D662-6BD7-45A0-B9F8-60BC131C8ABB}"/>
          </ac:cxnSpMkLst>
        </pc:cxnChg>
        <pc:cxnChg chg="add del mod">
          <ac:chgData name="Jesper Juul Pedersen" userId="3e8dd289-2279-4b2d-a8f2-1e1b34d1aa25" providerId="ADAL" clId="{9B3A2EDB-C0FB-4A7A-A6F8-3D8970765FE4}" dt="2018-10-01T11:31:50.122" v="1245" actId="478"/>
          <ac:cxnSpMkLst>
            <pc:docMk/>
            <pc:sldMk cId="3274200782" sldId="256"/>
            <ac:cxnSpMk id="73" creationId="{76A3D342-CA44-4975-9215-E8A74F226782}"/>
          </ac:cxnSpMkLst>
        </pc:cxnChg>
        <pc:cxnChg chg="add del mod">
          <ac:chgData name="Jesper Juul Pedersen" userId="3e8dd289-2279-4b2d-a8f2-1e1b34d1aa25" providerId="ADAL" clId="{9B3A2EDB-C0FB-4A7A-A6F8-3D8970765FE4}" dt="2018-10-01T11:28:54.073" v="1208" actId="478"/>
          <ac:cxnSpMkLst>
            <pc:docMk/>
            <pc:sldMk cId="3274200782" sldId="256"/>
            <ac:cxnSpMk id="74" creationId="{60FBAA4B-A51C-46D5-AE21-96C410C4ED18}"/>
          </ac:cxnSpMkLst>
        </pc:cxnChg>
        <pc:cxnChg chg="add del mod">
          <ac:chgData name="Jesper Juul Pedersen" userId="3e8dd289-2279-4b2d-a8f2-1e1b34d1aa25" providerId="ADAL" clId="{9B3A2EDB-C0FB-4A7A-A6F8-3D8970765FE4}" dt="2018-10-01T11:28:56.594" v="1209" actId="478"/>
          <ac:cxnSpMkLst>
            <pc:docMk/>
            <pc:sldMk cId="3274200782" sldId="256"/>
            <ac:cxnSpMk id="75" creationId="{DFEAC638-7197-4E12-8CBF-A9A7262D6D1B}"/>
          </ac:cxnSpMkLst>
        </pc:cxnChg>
        <pc:cxnChg chg="add del mod">
          <ac:chgData name="Jesper Juul Pedersen" userId="3e8dd289-2279-4b2d-a8f2-1e1b34d1aa25" providerId="ADAL" clId="{9B3A2EDB-C0FB-4A7A-A6F8-3D8970765FE4}" dt="2018-10-01T11:36:02.073" v="1275" actId="478"/>
          <ac:cxnSpMkLst>
            <pc:docMk/>
            <pc:sldMk cId="3274200782" sldId="256"/>
            <ac:cxnSpMk id="76" creationId="{02832144-6664-44B4-9ED6-927F917F4302}"/>
          </ac:cxnSpMkLst>
        </pc:cxnChg>
        <pc:cxnChg chg="add del mod">
          <ac:chgData name="Jesper Juul Pedersen" userId="3e8dd289-2279-4b2d-a8f2-1e1b34d1aa25" providerId="ADAL" clId="{9B3A2EDB-C0FB-4A7A-A6F8-3D8970765FE4}" dt="2018-10-01T11:35:59.515" v="1272" actId="478"/>
          <ac:cxnSpMkLst>
            <pc:docMk/>
            <pc:sldMk cId="3274200782" sldId="256"/>
            <ac:cxnSpMk id="85" creationId="{7DE48F7B-0BEB-4951-B0ED-8429988D76C4}"/>
          </ac:cxnSpMkLst>
        </pc:cxnChg>
        <pc:cxnChg chg="add del mod">
          <ac:chgData name="Jesper Juul Pedersen" userId="3e8dd289-2279-4b2d-a8f2-1e1b34d1aa25" providerId="ADAL" clId="{9B3A2EDB-C0FB-4A7A-A6F8-3D8970765FE4}" dt="2018-10-01T11:36:09.866" v="1283" actId="478"/>
          <ac:cxnSpMkLst>
            <pc:docMk/>
            <pc:sldMk cId="3274200782" sldId="256"/>
            <ac:cxnSpMk id="86" creationId="{4ED781F7-B729-411C-8724-D7B6D49B33DD}"/>
          </ac:cxnSpMkLst>
        </pc:cxnChg>
        <pc:cxnChg chg="add del mod">
          <ac:chgData name="Jesper Juul Pedersen" userId="3e8dd289-2279-4b2d-a8f2-1e1b34d1aa25" providerId="ADAL" clId="{9B3A2EDB-C0FB-4A7A-A6F8-3D8970765FE4}" dt="2018-10-01T11:36:09.135" v="1282" actId="478"/>
          <ac:cxnSpMkLst>
            <pc:docMk/>
            <pc:sldMk cId="3274200782" sldId="256"/>
            <ac:cxnSpMk id="87" creationId="{10A6F6A3-FB34-42CA-9329-9FABC2630E18}"/>
          </ac:cxnSpMkLst>
        </pc:cxnChg>
        <pc:cxnChg chg="add del mod">
          <ac:chgData name="Jesper Juul Pedersen" userId="3e8dd289-2279-4b2d-a8f2-1e1b34d1aa25" providerId="ADAL" clId="{9B3A2EDB-C0FB-4A7A-A6F8-3D8970765FE4}" dt="2018-10-01T11:36:08.234" v="1281" actId="478"/>
          <ac:cxnSpMkLst>
            <pc:docMk/>
            <pc:sldMk cId="3274200782" sldId="256"/>
            <ac:cxnSpMk id="88" creationId="{24F24EAC-9ED7-4D2B-A8E5-F87FEC61EACB}"/>
          </ac:cxnSpMkLst>
        </pc:cxnChg>
        <pc:cxnChg chg="add mod">
          <ac:chgData name="Jesper Juul Pedersen" userId="3e8dd289-2279-4b2d-a8f2-1e1b34d1aa25" providerId="ADAL" clId="{9B3A2EDB-C0FB-4A7A-A6F8-3D8970765FE4}" dt="2018-10-02T11:06:14.082" v="3137" actId="14100"/>
          <ac:cxnSpMkLst>
            <pc:docMk/>
            <pc:sldMk cId="3274200782" sldId="256"/>
            <ac:cxnSpMk id="89" creationId="{0DB8D97B-3185-4CCD-8410-8CB7F1C45929}"/>
          </ac:cxnSpMkLst>
        </pc:cxnChg>
        <pc:cxnChg chg="add del mod">
          <ac:chgData name="Jesper Juul Pedersen" userId="3e8dd289-2279-4b2d-a8f2-1e1b34d1aa25" providerId="ADAL" clId="{9B3A2EDB-C0FB-4A7A-A6F8-3D8970765FE4}" dt="2018-10-01T11:36:07.378" v="1280" actId="478"/>
          <ac:cxnSpMkLst>
            <pc:docMk/>
            <pc:sldMk cId="3274200782" sldId="256"/>
            <ac:cxnSpMk id="89" creationId="{4F1CC780-0C4E-424A-8493-0F3E6D3535EC}"/>
          </ac:cxnSpMkLst>
        </pc:cxnChg>
        <pc:cxnChg chg="add mod">
          <ac:chgData name="Jesper Juul Pedersen" userId="3e8dd289-2279-4b2d-a8f2-1e1b34d1aa25" providerId="ADAL" clId="{9B3A2EDB-C0FB-4A7A-A6F8-3D8970765FE4}" dt="2018-10-02T11:30:51.401" v="3351" actId="1076"/>
          <ac:cxnSpMkLst>
            <pc:docMk/>
            <pc:sldMk cId="3274200782" sldId="256"/>
            <ac:cxnSpMk id="90" creationId="{1C616220-A188-4B1D-80FD-422FAE266FBB}"/>
          </ac:cxnSpMkLst>
        </pc:cxnChg>
        <pc:cxnChg chg="add mod">
          <ac:chgData name="Jesper Juul Pedersen" userId="3e8dd289-2279-4b2d-a8f2-1e1b34d1aa25" providerId="ADAL" clId="{9B3A2EDB-C0FB-4A7A-A6F8-3D8970765FE4}" dt="2018-10-02T11:06:19.987" v="3139" actId="14100"/>
          <ac:cxnSpMkLst>
            <pc:docMk/>
            <pc:sldMk cId="3274200782" sldId="256"/>
            <ac:cxnSpMk id="94" creationId="{7566A326-00F7-48D6-8C26-B940B880271A}"/>
          </ac:cxnSpMkLst>
        </pc:cxnChg>
        <pc:cxnChg chg="add mod">
          <ac:chgData name="Jesper Juul Pedersen" userId="3e8dd289-2279-4b2d-a8f2-1e1b34d1aa25" providerId="ADAL" clId="{9B3A2EDB-C0FB-4A7A-A6F8-3D8970765FE4}" dt="2018-10-02T11:06:26.508" v="3141" actId="14100"/>
          <ac:cxnSpMkLst>
            <pc:docMk/>
            <pc:sldMk cId="3274200782" sldId="256"/>
            <ac:cxnSpMk id="95" creationId="{94A5650D-EEE7-4388-8CEB-45B90D0F9602}"/>
          </ac:cxnSpMkLst>
        </pc:cxnChg>
        <pc:cxnChg chg="add del mod">
          <ac:chgData name="Jesper Juul Pedersen" userId="3e8dd289-2279-4b2d-a8f2-1e1b34d1aa25" providerId="ADAL" clId="{9B3A2EDB-C0FB-4A7A-A6F8-3D8970765FE4}" dt="2018-10-02T11:23:11.152" v="3293" actId="113"/>
          <ac:cxnSpMkLst>
            <pc:docMk/>
            <pc:sldMk cId="3274200782" sldId="256"/>
            <ac:cxnSpMk id="96" creationId="{3C991BF9-ED15-464C-A686-26DFC2188034}"/>
          </ac:cxnSpMkLst>
        </pc:cxnChg>
        <pc:cxnChg chg="add del mod">
          <ac:chgData name="Jesper Juul Pedersen" userId="3e8dd289-2279-4b2d-a8f2-1e1b34d1aa25" providerId="ADAL" clId="{9B3A2EDB-C0FB-4A7A-A6F8-3D8970765FE4}" dt="2018-10-02T11:23:11.152" v="3293" actId="113"/>
          <ac:cxnSpMkLst>
            <pc:docMk/>
            <pc:sldMk cId="3274200782" sldId="256"/>
            <ac:cxnSpMk id="97" creationId="{0E195299-9161-49EC-B37B-B522268161B9}"/>
          </ac:cxnSpMkLst>
        </pc:cxnChg>
        <pc:cxnChg chg="add del mod">
          <ac:chgData name="Jesper Juul Pedersen" userId="3e8dd289-2279-4b2d-a8f2-1e1b34d1aa25" providerId="ADAL" clId="{9B3A2EDB-C0FB-4A7A-A6F8-3D8970765FE4}" dt="2018-10-02T11:17:02.829" v="3241" actId="478"/>
          <ac:cxnSpMkLst>
            <pc:docMk/>
            <pc:sldMk cId="3274200782" sldId="256"/>
            <ac:cxnSpMk id="98" creationId="{CC89DB4D-E45B-4E6D-A720-C254D9B90DD8}"/>
          </ac:cxnSpMkLst>
        </pc:cxnChg>
        <pc:cxnChg chg="add mod">
          <ac:chgData name="Jesper Juul Pedersen" userId="3e8dd289-2279-4b2d-a8f2-1e1b34d1aa25" providerId="ADAL" clId="{9B3A2EDB-C0FB-4A7A-A6F8-3D8970765FE4}" dt="2018-10-02T11:06:35.643" v="3143" actId="14100"/>
          <ac:cxnSpMkLst>
            <pc:docMk/>
            <pc:sldMk cId="3274200782" sldId="256"/>
            <ac:cxnSpMk id="99" creationId="{50B9E5BB-B4FA-42DC-AEC3-22247B7D4772}"/>
          </ac:cxnSpMkLst>
        </pc:cxnChg>
        <pc:cxnChg chg="add del mod">
          <ac:chgData name="Jesper Juul Pedersen" userId="3e8dd289-2279-4b2d-a8f2-1e1b34d1aa25" providerId="ADAL" clId="{9B3A2EDB-C0FB-4A7A-A6F8-3D8970765FE4}" dt="2018-10-01T11:21:46.489" v="1165" actId="478"/>
          <ac:cxnSpMkLst>
            <pc:docMk/>
            <pc:sldMk cId="3274200782" sldId="256"/>
            <ac:cxnSpMk id="100" creationId="{F4B58E3D-F764-46F8-B14A-075674D3CA07}"/>
          </ac:cxnSpMkLst>
        </pc:cxnChg>
        <pc:cxnChg chg="add mod">
          <ac:chgData name="Jesper Juul Pedersen" userId="3e8dd289-2279-4b2d-a8f2-1e1b34d1aa25" providerId="ADAL" clId="{9B3A2EDB-C0FB-4A7A-A6F8-3D8970765FE4}" dt="2018-10-02T11:17:07.396" v="3242" actId="14100"/>
          <ac:cxnSpMkLst>
            <pc:docMk/>
            <pc:sldMk cId="3274200782" sldId="256"/>
            <ac:cxnSpMk id="109" creationId="{2F9980FC-E7B8-4FB4-95FE-2DA798ABB6F2}"/>
          </ac:cxnSpMkLst>
        </pc:cxnChg>
        <pc:cxnChg chg="add mod">
          <ac:chgData name="Jesper Juul Pedersen" userId="3e8dd289-2279-4b2d-a8f2-1e1b34d1aa25" providerId="ADAL" clId="{9B3A2EDB-C0FB-4A7A-A6F8-3D8970765FE4}" dt="2018-10-02T11:06:56.299" v="3151" actId="14100"/>
          <ac:cxnSpMkLst>
            <pc:docMk/>
            <pc:sldMk cId="3274200782" sldId="256"/>
            <ac:cxnSpMk id="110" creationId="{8929344E-F9F0-4C72-869B-483B1120F5E7}"/>
          </ac:cxnSpMkLst>
        </pc:cxnChg>
        <pc:cxnChg chg="add del mod">
          <ac:chgData name="Jesper Juul Pedersen" userId="3e8dd289-2279-4b2d-a8f2-1e1b34d1aa25" providerId="ADAL" clId="{9B3A2EDB-C0FB-4A7A-A6F8-3D8970765FE4}" dt="2018-10-02T11:18:52.812" v="3251" actId="478"/>
          <ac:cxnSpMkLst>
            <pc:docMk/>
            <pc:sldMk cId="3274200782" sldId="256"/>
            <ac:cxnSpMk id="111" creationId="{11A74B20-4AFE-456C-82BA-26E942945B5D}"/>
          </ac:cxnSpMkLst>
        </pc:cxnChg>
        <pc:cxnChg chg="add mod">
          <ac:chgData name="Jesper Juul Pedersen" userId="3e8dd289-2279-4b2d-a8f2-1e1b34d1aa25" providerId="ADAL" clId="{9B3A2EDB-C0FB-4A7A-A6F8-3D8970765FE4}" dt="2018-10-02T11:07:39.971" v="3167" actId="14100"/>
          <ac:cxnSpMkLst>
            <pc:docMk/>
            <pc:sldMk cId="3274200782" sldId="256"/>
            <ac:cxnSpMk id="120" creationId="{522F1C26-BEE2-46FA-BACA-5B7FAEBAC402}"/>
          </ac:cxnSpMkLst>
        </pc:cxnChg>
        <pc:cxnChg chg="add mod">
          <ac:chgData name="Jesper Juul Pedersen" userId="3e8dd289-2279-4b2d-a8f2-1e1b34d1aa25" providerId="ADAL" clId="{9B3A2EDB-C0FB-4A7A-A6F8-3D8970765FE4}" dt="2018-10-02T11:07:32.131" v="3165" actId="14100"/>
          <ac:cxnSpMkLst>
            <pc:docMk/>
            <pc:sldMk cId="3274200782" sldId="256"/>
            <ac:cxnSpMk id="121" creationId="{40BCCD4D-AB5B-4C6C-A9F4-AC43F0119EC0}"/>
          </ac:cxnSpMkLst>
        </pc:cxnChg>
        <pc:cxnChg chg="add mod">
          <ac:chgData name="Jesper Juul Pedersen" userId="3e8dd289-2279-4b2d-a8f2-1e1b34d1aa25" providerId="ADAL" clId="{9B3A2EDB-C0FB-4A7A-A6F8-3D8970765FE4}" dt="2018-10-02T11:07:26.411" v="3163" actId="14100"/>
          <ac:cxnSpMkLst>
            <pc:docMk/>
            <pc:sldMk cId="3274200782" sldId="256"/>
            <ac:cxnSpMk id="122" creationId="{F9E05F0A-A98C-468A-A7BA-FCA277C8359B}"/>
          </ac:cxnSpMkLst>
        </pc:cxnChg>
        <pc:cxnChg chg="add mod">
          <ac:chgData name="Jesper Juul Pedersen" userId="3e8dd289-2279-4b2d-a8f2-1e1b34d1aa25" providerId="ADAL" clId="{9B3A2EDB-C0FB-4A7A-A6F8-3D8970765FE4}" dt="2018-10-02T11:07:20.923" v="3161" actId="14100"/>
          <ac:cxnSpMkLst>
            <pc:docMk/>
            <pc:sldMk cId="3274200782" sldId="256"/>
            <ac:cxnSpMk id="123" creationId="{F69B0CCA-A248-4230-A8AF-A86479A1FE93}"/>
          </ac:cxnSpMkLst>
        </pc:cxnChg>
        <pc:cxnChg chg="add del mod">
          <ac:chgData name="Jesper Juul Pedersen" userId="3e8dd289-2279-4b2d-a8f2-1e1b34d1aa25" providerId="ADAL" clId="{9B3A2EDB-C0FB-4A7A-A6F8-3D8970765FE4}" dt="2018-10-01T11:21:44.081" v="1164" actId="478"/>
          <ac:cxnSpMkLst>
            <pc:docMk/>
            <pc:sldMk cId="3274200782" sldId="256"/>
            <ac:cxnSpMk id="134" creationId="{94661B81-32E6-405B-9B2C-00A4B16B8FFD}"/>
          </ac:cxnSpMkLst>
        </pc:cxnChg>
        <pc:cxnChg chg="add mod">
          <ac:chgData name="Jesper Juul Pedersen" userId="3e8dd289-2279-4b2d-a8f2-1e1b34d1aa25" providerId="ADAL" clId="{9B3A2EDB-C0FB-4A7A-A6F8-3D8970765FE4}" dt="2018-10-02T11:30:51.401" v="3351" actId="1076"/>
          <ac:cxnSpMkLst>
            <pc:docMk/>
            <pc:sldMk cId="3274200782" sldId="256"/>
            <ac:cxnSpMk id="136" creationId="{C99E3BBD-D555-45A6-9902-64D7BD6FEB4E}"/>
          </ac:cxnSpMkLst>
        </pc:cxnChg>
        <pc:cxnChg chg="add mod">
          <ac:chgData name="Jesper Juul Pedersen" userId="3e8dd289-2279-4b2d-a8f2-1e1b34d1aa25" providerId="ADAL" clId="{9B3A2EDB-C0FB-4A7A-A6F8-3D8970765FE4}" dt="2018-10-02T11:30:29.577" v="3350" actId="14100"/>
          <ac:cxnSpMkLst>
            <pc:docMk/>
            <pc:sldMk cId="3274200782" sldId="256"/>
            <ac:cxnSpMk id="139" creationId="{FE723CFF-F773-4D30-B638-7955EB0FA294}"/>
          </ac:cxnSpMkLst>
        </pc:cxnChg>
        <pc:cxnChg chg="add del mod">
          <ac:chgData name="Jesper Juul Pedersen" userId="3e8dd289-2279-4b2d-a8f2-1e1b34d1aa25" providerId="ADAL" clId="{9B3A2EDB-C0FB-4A7A-A6F8-3D8970765FE4}" dt="2018-10-01T11:36:03.506" v="1276" actId="478"/>
          <ac:cxnSpMkLst>
            <pc:docMk/>
            <pc:sldMk cId="3274200782" sldId="256"/>
            <ac:cxnSpMk id="148" creationId="{4CD61BF6-6EE1-48E7-8048-35A62C6F0F5B}"/>
          </ac:cxnSpMkLst>
        </pc:cxnChg>
        <pc:cxnChg chg="add del mod">
          <ac:chgData name="Jesper Juul Pedersen" userId="3e8dd289-2279-4b2d-a8f2-1e1b34d1aa25" providerId="ADAL" clId="{9B3A2EDB-C0FB-4A7A-A6F8-3D8970765FE4}" dt="2018-10-01T11:36:05.314" v="1278" actId="478"/>
          <ac:cxnSpMkLst>
            <pc:docMk/>
            <pc:sldMk cId="3274200782" sldId="256"/>
            <ac:cxnSpMk id="153" creationId="{A6E0C146-E807-411C-992B-AB467D66170A}"/>
          </ac:cxnSpMkLst>
        </pc:cxnChg>
        <pc:cxnChg chg="add del">
          <ac:chgData name="Jesper Juul Pedersen" userId="3e8dd289-2279-4b2d-a8f2-1e1b34d1aa25" providerId="ADAL" clId="{9B3A2EDB-C0FB-4A7A-A6F8-3D8970765FE4}" dt="2018-10-01T11:26:24.522" v="1187" actId="1076"/>
          <ac:cxnSpMkLst>
            <pc:docMk/>
            <pc:sldMk cId="3274200782" sldId="256"/>
            <ac:cxnSpMk id="156" creationId="{07C20333-683B-407E-BFC8-D954B9CD53C7}"/>
          </ac:cxnSpMkLst>
        </pc:cxnChg>
        <pc:cxnChg chg="add del">
          <ac:chgData name="Jesper Juul Pedersen" userId="3e8dd289-2279-4b2d-a8f2-1e1b34d1aa25" providerId="ADAL" clId="{9B3A2EDB-C0FB-4A7A-A6F8-3D8970765FE4}" dt="2018-10-01T11:26:27.642" v="1189" actId="1076"/>
          <ac:cxnSpMkLst>
            <pc:docMk/>
            <pc:sldMk cId="3274200782" sldId="256"/>
            <ac:cxnSpMk id="157" creationId="{440B6362-159B-4623-B82E-96AB69415D49}"/>
          </ac:cxnSpMkLst>
        </pc:cxnChg>
        <pc:cxnChg chg="add mod">
          <ac:chgData name="Jesper Juul Pedersen" userId="3e8dd289-2279-4b2d-a8f2-1e1b34d1aa25" providerId="ADAL" clId="{9B3A2EDB-C0FB-4A7A-A6F8-3D8970765FE4}" dt="2018-10-02T11:29:23.678" v="3342" actId="14100"/>
          <ac:cxnSpMkLst>
            <pc:docMk/>
            <pc:sldMk cId="3274200782" sldId="256"/>
            <ac:cxnSpMk id="166" creationId="{5A7C391A-D004-41E2-AF17-6D5EE6DB3AD6}"/>
          </ac:cxnSpMkLst>
        </pc:cxnChg>
        <pc:cxnChg chg="add mod">
          <ac:chgData name="Jesper Juul Pedersen" userId="3e8dd289-2279-4b2d-a8f2-1e1b34d1aa25" providerId="ADAL" clId="{9B3A2EDB-C0FB-4A7A-A6F8-3D8970765FE4}" dt="2018-10-02T11:19:02.764" v="3254" actId="14100"/>
          <ac:cxnSpMkLst>
            <pc:docMk/>
            <pc:sldMk cId="3274200782" sldId="256"/>
            <ac:cxnSpMk id="173" creationId="{4EA70785-5EF7-4D9D-B34F-42BAA18684E8}"/>
          </ac:cxnSpMkLst>
        </pc:cxnChg>
        <pc:cxnChg chg="add del">
          <ac:chgData name="Jesper Juul Pedersen" userId="3e8dd289-2279-4b2d-a8f2-1e1b34d1aa25" providerId="ADAL" clId="{9B3A2EDB-C0FB-4A7A-A6F8-3D8970765FE4}" dt="2018-10-02T11:19:08.237" v="3256" actId="113"/>
          <ac:cxnSpMkLst>
            <pc:docMk/>
            <pc:sldMk cId="3274200782" sldId="256"/>
            <ac:cxnSpMk id="176" creationId="{C774E6E4-F46A-448B-932B-4F536D11121B}"/>
          </ac:cxnSpMkLst>
        </pc:cxnChg>
        <pc:cxnChg chg="add del">
          <ac:chgData name="Jesper Juul Pedersen" userId="3e8dd289-2279-4b2d-a8f2-1e1b34d1aa25" providerId="ADAL" clId="{9B3A2EDB-C0FB-4A7A-A6F8-3D8970765FE4}" dt="2018-10-02T11:19:11.189" v="3258" actId="113"/>
          <ac:cxnSpMkLst>
            <pc:docMk/>
            <pc:sldMk cId="3274200782" sldId="256"/>
            <ac:cxnSpMk id="177" creationId="{8103D0B7-448A-469C-A40D-486C04FF9504}"/>
          </ac:cxnSpMkLst>
        </pc:cxnChg>
        <pc:cxnChg chg="add del mod">
          <ac:chgData name="Jesper Juul Pedersen" userId="3e8dd289-2279-4b2d-a8f2-1e1b34d1aa25" providerId="ADAL" clId="{9B3A2EDB-C0FB-4A7A-A6F8-3D8970765FE4}" dt="2018-10-01T11:36:06.506" v="1279" actId="478"/>
          <ac:cxnSpMkLst>
            <pc:docMk/>
            <pc:sldMk cId="3274200782" sldId="256"/>
            <ac:cxnSpMk id="197" creationId="{07221F57-A9B8-41FD-ABB0-B4C07C98D677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01" creationId="{5EC2537C-CE84-4DAC-B159-074518026056}"/>
          </ac:cxnSpMkLst>
        </pc:cxnChg>
        <pc:cxnChg chg="add del mod">
          <ac:chgData name="Jesper Juul Pedersen" userId="3e8dd289-2279-4b2d-a8f2-1e1b34d1aa25" providerId="ADAL" clId="{9B3A2EDB-C0FB-4A7A-A6F8-3D8970765FE4}" dt="2018-10-02T10:14:19.170" v="3036" actId="478"/>
          <ac:cxnSpMkLst>
            <pc:docMk/>
            <pc:sldMk cId="3274200782" sldId="256"/>
            <ac:cxnSpMk id="202" creationId="{A71F544A-0187-428A-B6C1-755F1BEEE59E}"/>
          </ac:cxnSpMkLst>
        </pc:cxnChg>
        <pc:cxnChg chg="add del mod">
          <ac:chgData name="Jesper Juul Pedersen" userId="3e8dd289-2279-4b2d-a8f2-1e1b34d1aa25" providerId="ADAL" clId="{9B3A2EDB-C0FB-4A7A-A6F8-3D8970765FE4}" dt="2018-10-02T10:14:18.154" v="3035" actId="478"/>
          <ac:cxnSpMkLst>
            <pc:docMk/>
            <pc:sldMk cId="3274200782" sldId="256"/>
            <ac:cxnSpMk id="203" creationId="{DBD0ED1B-0335-4D6F-B942-3C5BD633F1C0}"/>
          </ac:cxnSpMkLst>
        </pc:cxnChg>
        <pc:cxnChg chg="add del mod">
          <ac:chgData name="Jesper Juul Pedersen" userId="3e8dd289-2279-4b2d-a8f2-1e1b34d1aa25" providerId="ADAL" clId="{9B3A2EDB-C0FB-4A7A-A6F8-3D8970765FE4}" dt="2018-10-02T10:14:17.096" v="3034" actId="478"/>
          <ac:cxnSpMkLst>
            <pc:docMk/>
            <pc:sldMk cId="3274200782" sldId="256"/>
            <ac:cxnSpMk id="204" creationId="{FCD02A57-98CD-4D57-BAD7-B9071FBF33BE}"/>
          </ac:cxnSpMkLst>
        </pc:cxnChg>
        <pc:cxnChg chg="add del mod">
          <ac:chgData name="Jesper Juul Pedersen" userId="3e8dd289-2279-4b2d-a8f2-1e1b34d1aa25" providerId="ADAL" clId="{9B3A2EDB-C0FB-4A7A-A6F8-3D8970765FE4}" dt="2018-10-02T10:14:16.361" v="3033" actId="478"/>
          <ac:cxnSpMkLst>
            <pc:docMk/>
            <pc:sldMk cId="3274200782" sldId="256"/>
            <ac:cxnSpMk id="205" creationId="{E969876B-E63F-48E9-8B26-184278BDC259}"/>
          </ac:cxnSpMkLst>
        </pc:cxnChg>
        <pc:cxnChg chg="add del mod">
          <ac:chgData name="Jesper Juul Pedersen" userId="3e8dd289-2279-4b2d-a8f2-1e1b34d1aa25" providerId="ADAL" clId="{9B3A2EDB-C0FB-4A7A-A6F8-3D8970765FE4}" dt="2018-10-02T10:14:15.305" v="3032" actId="478"/>
          <ac:cxnSpMkLst>
            <pc:docMk/>
            <pc:sldMk cId="3274200782" sldId="256"/>
            <ac:cxnSpMk id="206" creationId="{1BFA4837-A4CC-4A73-B7F4-07B8E909AA6D}"/>
          </ac:cxnSpMkLst>
        </pc:cxnChg>
        <pc:cxnChg chg="add del mod">
          <ac:chgData name="Jesper Juul Pedersen" userId="3e8dd289-2279-4b2d-a8f2-1e1b34d1aa25" providerId="ADAL" clId="{9B3A2EDB-C0FB-4A7A-A6F8-3D8970765FE4}" dt="2018-10-01T14:56:27.672" v="2921" actId="478"/>
          <ac:cxnSpMkLst>
            <pc:docMk/>
            <pc:sldMk cId="3274200782" sldId="256"/>
            <ac:cxnSpMk id="207" creationId="{B7F126A1-1DFA-40C7-AB98-ACA7569AA004}"/>
          </ac:cxnSpMkLst>
        </pc:cxnChg>
        <pc:cxnChg chg="add del mod">
          <ac:chgData name="Jesper Juul Pedersen" userId="3e8dd289-2279-4b2d-a8f2-1e1b34d1aa25" providerId="ADAL" clId="{9B3A2EDB-C0FB-4A7A-A6F8-3D8970765FE4}" dt="2018-10-02T10:14:09.040" v="3027" actId="478"/>
          <ac:cxnSpMkLst>
            <pc:docMk/>
            <pc:sldMk cId="3274200782" sldId="256"/>
            <ac:cxnSpMk id="208" creationId="{77E6C4D1-7888-4FF2-8F5D-35C436429722}"/>
          </ac:cxnSpMkLst>
        </pc:cxnChg>
        <pc:cxnChg chg="add del mod">
          <ac:chgData name="Jesper Juul Pedersen" userId="3e8dd289-2279-4b2d-a8f2-1e1b34d1aa25" providerId="ADAL" clId="{9B3A2EDB-C0FB-4A7A-A6F8-3D8970765FE4}" dt="2018-10-02T10:14:07.872" v="3026" actId="478"/>
          <ac:cxnSpMkLst>
            <pc:docMk/>
            <pc:sldMk cId="3274200782" sldId="256"/>
            <ac:cxnSpMk id="209" creationId="{3C75CF15-C87F-468D-82A4-B8284FA2548F}"/>
          </ac:cxnSpMkLst>
        </pc:cxnChg>
        <pc:cxnChg chg="add del mod">
          <ac:chgData name="Jesper Juul Pedersen" userId="3e8dd289-2279-4b2d-a8f2-1e1b34d1aa25" providerId="ADAL" clId="{9B3A2EDB-C0FB-4A7A-A6F8-3D8970765FE4}" dt="2018-10-02T10:14:06.945" v="3025" actId="478"/>
          <ac:cxnSpMkLst>
            <pc:docMk/>
            <pc:sldMk cId="3274200782" sldId="256"/>
            <ac:cxnSpMk id="210" creationId="{608EFEDC-03E3-4525-89E0-AD435C010C66}"/>
          </ac:cxnSpMkLst>
        </pc:cxnChg>
        <pc:cxnChg chg="add del mod">
          <ac:chgData name="Jesper Juul Pedersen" userId="3e8dd289-2279-4b2d-a8f2-1e1b34d1aa25" providerId="ADAL" clId="{9B3A2EDB-C0FB-4A7A-A6F8-3D8970765FE4}" dt="2018-10-02T10:14:05.681" v="3024" actId="478"/>
          <ac:cxnSpMkLst>
            <pc:docMk/>
            <pc:sldMk cId="3274200782" sldId="256"/>
            <ac:cxnSpMk id="211" creationId="{7E90764D-9BAD-4040-88D3-3A508A31A85E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2" creationId="{555D1009-6E2C-4868-A989-4F3F3EE755CC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3" creationId="{D972B1CA-0E5F-4295-B98B-BDC8670CCC8B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4" creationId="{DDF4B642-CDCB-484B-ADE7-C1B272BD4192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5" creationId="{10E16379-5151-459F-B521-5B609882CCF6}"/>
          </ac:cxnSpMkLst>
        </pc:cxnChg>
        <pc:cxnChg chg="add del mod">
          <ac:chgData name="Jesper Juul Pedersen" userId="3e8dd289-2279-4b2d-a8f2-1e1b34d1aa25" providerId="ADAL" clId="{9B3A2EDB-C0FB-4A7A-A6F8-3D8970765FE4}" dt="2018-10-02T10:14:12.577" v="3029" actId="478"/>
          <ac:cxnSpMkLst>
            <pc:docMk/>
            <pc:sldMk cId="3274200782" sldId="256"/>
            <ac:cxnSpMk id="236" creationId="{E0A27ECE-86E2-4A99-B6B2-4973FDBB1540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8" creationId="{6D246B2C-9328-4B34-8864-B6BF33F7894E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39" creationId="{827FB8BE-8314-4AF4-9AED-BB3B53BB8C34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40" creationId="{076506E5-B6DE-466E-B85F-69D207EA9784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41" creationId="{6C9BB003-8E1C-47A2-9550-1EDEA102CE38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242" creationId="{CAA6C46F-C6B0-4982-A79D-58C56D83731F}"/>
          </ac:cxnSpMkLst>
        </pc:cxnChg>
        <pc:cxnChg chg="add del mod">
          <ac:chgData name="Jesper Juul Pedersen" userId="3e8dd289-2279-4b2d-a8f2-1e1b34d1aa25" providerId="ADAL" clId="{9B3A2EDB-C0FB-4A7A-A6F8-3D8970765FE4}" dt="2018-10-02T10:14:14.594" v="3031" actId="478"/>
          <ac:cxnSpMkLst>
            <pc:docMk/>
            <pc:sldMk cId="3274200782" sldId="256"/>
            <ac:cxnSpMk id="243" creationId="{2EC1CD54-126B-4139-86CC-07721CB1268F}"/>
          </ac:cxnSpMkLst>
        </pc:cxnChg>
        <pc:cxnChg chg="add del mod">
          <ac:chgData name="Jesper Juul Pedersen" userId="3e8dd289-2279-4b2d-a8f2-1e1b34d1aa25" providerId="ADAL" clId="{9B3A2EDB-C0FB-4A7A-A6F8-3D8970765FE4}" dt="2018-10-02T10:14:20.475" v="3037" actId="478"/>
          <ac:cxnSpMkLst>
            <pc:docMk/>
            <pc:sldMk cId="3274200782" sldId="256"/>
            <ac:cxnSpMk id="244" creationId="{97D3698F-11E4-4820-A8DF-528D8A96E980}"/>
          </ac:cxnSpMkLst>
        </pc:cxnChg>
        <pc:cxnChg chg="add del mod">
          <ac:chgData name="Jesper Juul Pedersen" userId="3e8dd289-2279-4b2d-a8f2-1e1b34d1aa25" providerId="ADAL" clId="{9B3A2EDB-C0FB-4A7A-A6F8-3D8970765FE4}" dt="2018-10-02T10:14:13.721" v="3030" actId="478"/>
          <ac:cxnSpMkLst>
            <pc:docMk/>
            <pc:sldMk cId="3274200782" sldId="256"/>
            <ac:cxnSpMk id="245" creationId="{0E05873C-3040-4931-91D7-B2E121DE79D8}"/>
          </ac:cxnSpMkLst>
        </pc:cxnChg>
        <pc:cxnChg chg="add del mod">
          <ac:chgData name="Jesper Juul Pedersen" userId="3e8dd289-2279-4b2d-a8f2-1e1b34d1aa25" providerId="ADAL" clId="{9B3A2EDB-C0FB-4A7A-A6F8-3D8970765FE4}" dt="2018-10-01T14:18:16.460" v="2009" actId="478"/>
          <ac:cxnSpMkLst>
            <pc:docMk/>
            <pc:sldMk cId="3274200782" sldId="256"/>
            <ac:cxnSpMk id="273" creationId="{381115C1-FF79-4E04-BEFC-FCD8F22608FC}"/>
          </ac:cxnSpMkLst>
        </pc:cxnChg>
        <pc:cxnChg chg="add del mod">
          <ac:chgData name="Jesper Juul Pedersen" userId="3e8dd289-2279-4b2d-a8f2-1e1b34d1aa25" providerId="ADAL" clId="{9B3A2EDB-C0FB-4A7A-A6F8-3D8970765FE4}" dt="2018-10-01T14:15:04.369" v="1854" actId="478"/>
          <ac:cxnSpMkLst>
            <pc:docMk/>
            <pc:sldMk cId="3274200782" sldId="256"/>
            <ac:cxnSpMk id="274" creationId="{7ACA68CF-8699-43AD-BDA0-44448F86598B}"/>
          </ac:cxnSpMkLst>
        </pc:cxnChg>
        <pc:cxnChg chg="add del mod">
          <ac:chgData name="Jesper Juul Pedersen" userId="3e8dd289-2279-4b2d-a8f2-1e1b34d1aa25" providerId="ADAL" clId="{9B3A2EDB-C0FB-4A7A-A6F8-3D8970765FE4}" dt="2018-10-01T14:18:15.496" v="2008" actId="478"/>
          <ac:cxnSpMkLst>
            <pc:docMk/>
            <pc:sldMk cId="3274200782" sldId="256"/>
            <ac:cxnSpMk id="275" creationId="{A3D49D24-2355-4519-8AD4-46B9B33D13AF}"/>
          </ac:cxnSpMkLst>
        </pc:cxnChg>
        <pc:cxnChg chg="add del mod">
          <ac:chgData name="Jesper Juul Pedersen" userId="3e8dd289-2279-4b2d-a8f2-1e1b34d1aa25" providerId="ADAL" clId="{9B3A2EDB-C0FB-4A7A-A6F8-3D8970765FE4}" dt="2018-10-01T13:16:04.322" v="1547" actId="478"/>
          <ac:cxnSpMkLst>
            <pc:docMk/>
            <pc:sldMk cId="3274200782" sldId="256"/>
            <ac:cxnSpMk id="283" creationId="{1DE673AE-C23C-494A-AADC-CD60B25D98B9}"/>
          </ac:cxnSpMkLst>
        </pc:cxnChg>
        <pc:cxnChg chg="add del mod">
          <ac:chgData name="Jesper Juul Pedersen" userId="3e8dd289-2279-4b2d-a8f2-1e1b34d1aa25" providerId="ADAL" clId="{9B3A2EDB-C0FB-4A7A-A6F8-3D8970765FE4}" dt="2018-10-01T14:19:34.628" v="2012" actId="478"/>
          <ac:cxnSpMkLst>
            <pc:docMk/>
            <pc:sldMk cId="3274200782" sldId="256"/>
            <ac:cxnSpMk id="290" creationId="{4E7D8816-AB4A-4F8C-8318-29C613B365BD}"/>
          </ac:cxnSpMkLst>
        </pc:cxnChg>
        <pc:cxnChg chg="add del mod">
          <ac:chgData name="Jesper Juul Pedersen" userId="3e8dd289-2279-4b2d-a8f2-1e1b34d1aa25" providerId="ADAL" clId="{9B3A2EDB-C0FB-4A7A-A6F8-3D8970765FE4}" dt="2018-10-01T13:25:07.207" v="1614" actId="478"/>
          <ac:cxnSpMkLst>
            <pc:docMk/>
            <pc:sldMk cId="3274200782" sldId="256"/>
            <ac:cxnSpMk id="296" creationId="{373F2161-6C95-4428-8D64-EE20B2216682}"/>
          </ac:cxnSpMkLst>
        </pc:cxnChg>
        <pc:cxnChg chg="add del mod">
          <ac:chgData name="Jesper Juul Pedersen" userId="3e8dd289-2279-4b2d-a8f2-1e1b34d1aa25" providerId="ADAL" clId="{9B3A2EDB-C0FB-4A7A-A6F8-3D8970765FE4}" dt="2018-10-01T14:18:18.382" v="2010" actId="478"/>
          <ac:cxnSpMkLst>
            <pc:docMk/>
            <pc:sldMk cId="3274200782" sldId="256"/>
            <ac:cxnSpMk id="300" creationId="{47AAA826-4B0B-45A8-B8D1-1582A9DF34CD}"/>
          </ac:cxnSpMkLst>
        </pc:cxnChg>
        <pc:cxnChg chg="add del">
          <ac:chgData name="Jesper Juul Pedersen" userId="3e8dd289-2279-4b2d-a8f2-1e1b34d1aa25" providerId="ADAL" clId="{9B3A2EDB-C0FB-4A7A-A6F8-3D8970765FE4}" dt="2018-10-01T13:25:32.591" v="1618" actId="1076"/>
          <ac:cxnSpMkLst>
            <pc:docMk/>
            <pc:sldMk cId="3274200782" sldId="256"/>
            <ac:cxnSpMk id="308" creationId="{B0BD9598-B597-4007-B1BD-251A75C00276}"/>
          </ac:cxnSpMkLst>
        </pc:cxnChg>
        <pc:cxnChg chg="add del mod">
          <ac:chgData name="Jesper Juul Pedersen" userId="3e8dd289-2279-4b2d-a8f2-1e1b34d1aa25" providerId="ADAL" clId="{9B3A2EDB-C0FB-4A7A-A6F8-3D8970765FE4}" dt="2018-10-01T14:19:35.700" v="2013" actId="478"/>
          <ac:cxnSpMkLst>
            <pc:docMk/>
            <pc:sldMk cId="3274200782" sldId="256"/>
            <ac:cxnSpMk id="310" creationId="{36EE6FE4-5010-493C-A8C3-31DF70546F10}"/>
          </ac:cxnSpMkLst>
        </pc:cxnChg>
        <pc:cxnChg chg="add del mod">
          <ac:chgData name="Jesper Juul Pedersen" userId="3e8dd289-2279-4b2d-a8f2-1e1b34d1aa25" providerId="ADAL" clId="{9B3A2EDB-C0FB-4A7A-A6F8-3D8970765FE4}" dt="2018-10-01T14:15:01.948" v="1853" actId="478"/>
          <ac:cxnSpMkLst>
            <pc:docMk/>
            <pc:sldMk cId="3274200782" sldId="256"/>
            <ac:cxnSpMk id="316" creationId="{2C02730B-5FBF-4E14-99B9-66A76FE433C8}"/>
          </ac:cxnSpMkLst>
        </pc:cxnChg>
        <pc:cxnChg chg="add del mod">
          <ac:chgData name="Jesper Juul Pedersen" userId="3e8dd289-2279-4b2d-a8f2-1e1b34d1aa25" providerId="ADAL" clId="{9B3A2EDB-C0FB-4A7A-A6F8-3D8970765FE4}" dt="2018-10-01T14:33:24.082" v="2453" actId="478"/>
          <ac:cxnSpMkLst>
            <pc:docMk/>
            <pc:sldMk cId="3274200782" sldId="256"/>
            <ac:cxnSpMk id="323" creationId="{594CFE75-122E-47F7-A5D3-80F33031B4AC}"/>
          </ac:cxnSpMkLst>
        </pc:cxnChg>
        <pc:cxnChg chg="add del mod">
          <ac:chgData name="Jesper Juul Pedersen" userId="3e8dd289-2279-4b2d-a8f2-1e1b34d1aa25" providerId="ADAL" clId="{9B3A2EDB-C0FB-4A7A-A6F8-3D8970765FE4}" dt="2018-10-01T14:33:24.082" v="2453" actId="478"/>
          <ac:cxnSpMkLst>
            <pc:docMk/>
            <pc:sldMk cId="3274200782" sldId="256"/>
            <ac:cxnSpMk id="324" creationId="{F97140B6-A8E5-4868-A8DF-BCB151055622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54" creationId="{F73FCFA0-1F5D-4A44-A46A-747A791123A8}"/>
          </ac:cxnSpMkLst>
        </pc:cxnChg>
        <pc:cxnChg chg="add del mod">
          <ac:chgData name="Jesper Juul Pedersen" userId="3e8dd289-2279-4b2d-a8f2-1e1b34d1aa25" providerId="ADAL" clId="{9B3A2EDB-C0FB-4A7A-A6F8-3D8970765FE4}" dt="2018-10-01T15:00:51.839" v="2942" actId="478"/>
          <ac:cxnSpMkLst>
            <pc:docMk/>
            <pc:sldMk cId="3274200782" sldId="256"/>
            <ac:cxnSpMk id="355" creationId="{0EF26AC9-96E3-43B7-BB95-68C73C3ED207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56" creationId="{0D7CB393-0302-4761-91E6-2F8CB115466B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63" creationId="{41606373-E0B8-4B5E-A49B-8DDDA4AA1A11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64" creationId="{07C293B3-309B-4745-9FF1-8F269BDFBEA6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65" creationId="{9F04E513-1B6D-4D3A-A533-95621CC5F8BF}"/>
          </ac:cxnSpMkLst>
        </pc:cxnChg>
        <pc:cxnChg chg="add del mod">
          <ac:chgData name="Jesper Juul Pedersen" userId="3e8dd289-2279-4b2d-a8f2-1e1b34d1aa25" providerId="ADAL" clId="{9B3A2EDB-C0FB-4A7A-A6F8-3D8970765FE4}" dt="2018-10-01T14:53:53.390" v="2904" actId="478"/>
          <ac:cxnSpMkLst>
            <pc:docMk/>
            <pc:sldMk cId="3274200782" sldId="256"/>
            <ac:cxnSpMk id="373" creationId="{6AE00506-55BE-4AC0-AF1C-4C6AFA82D52D}"/>
          </ac:cxnSpMkLst>
        </pc:cxnChg>
        <pc:cxnChg chg="add del mod">
          <ac:chgData name="Jesper Juul Pedersen" userId="3e8dd289-2279-4b2d-a8f2-1e1b34d1aa25" providerId="ADAL" clId="{9B3A2EDB-C0FB-4A7A-A6F8-3D8970765FE4}" dt="2018-10-01T14:53:53.390" v="2904" actId="478"/>
          <ac:cxnSpMkLst>
            <pc:docMk/>
            <pc:sldMk cId="3274200782" sldId="256"/>
            <ac:cxnSpMk id="374" creationId="{78DCE626-24BE-4A56-A620-9F89B3FE09F2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75" creationId="{802C0604-01C8-4A86-A3C8-234E740E9342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84" creationId="{58CD7B43-0AA3-46A8-9F4D-776BBDBE2A27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389" creationId="{D876480E-3697-4EA9-AC9A-F976FD134E87}"/>
          </ac:cxnSpMkLst>
        </pc:cxnChg>
        <pc:cxnChg chg="add del mod">
          <ac:chgData name="Jesper Juul Pedersen" userId="3e8dd289-2279-4b2d-a8f2-1e1b34d1aa25" providerId="ADAL" clId="{9B3A2EDB-C0FB-4A7A-A6F8-3D8970765FE4}" dt="2018-10-01T14:57:25.600" v="2927" actId="478"/>
          <ac:cxnSpMkLst>
            <pc:docMk/>
            <pc:sldMk cId="3274200782" sldId="256"/>
            <ac:cxnSpMk id="393" creationId="{4E844918-CC70-4047-88F9-BD74C16D2104}"/>
          </ac:cxnSpMkLst>
        </pc:cxnChg>
        <pc:cxnChg chg="add del mod">
          <ac:chgData name="Jesper Juul Pedersen" userId="3e8dd289-2279-4b2d-a8f2-1e1b34d1aa25" providerId="ADAL" clId="{9B3A2EDB-C0FB-4A7A-A6F8-3D8970765FE4}" dt="2018-10-02T10:14:10.521" v="3028" actId="478"/>
          <ac:cxnSpMkLst>
            <pc:docMk/>
            <pc:sldMk cId="3274200782" sldId="256"/>
            <ac:cxnSpMk id="396" creationId="{302D9E17-8043-4F97-A365-A291CF4426EB}"/>
          </ac:cxnSpMkLst>
        </pc:cxnChg>
        <pc:cxnChg chg="add del mod">
          <ac:chgData name="Jesper Juul Pedersen" userId="3e8dd289-2279-4b2d-a8f2-1e1b34d1aa25" providerId="ADAL" clId="{9B3A2EDB-C0FB-4A7A-A6F8-3D8970765FE4}" dt="2018-10-02T11:01:07.438" v="3082" actId="113"/>
          <ac:cxnSpMkLst>
            <pc:docMk/>
            <pc:sldMk cId="3274200782" sldId="256"/>
            <ac:cxnSpMk id="407" creationId="{7DE84FC3-1F9F-47B0-A95F-003B013FB62B}"/>
          </ac:cxnSpMkLst>
        </pc:cxnChg>
      </pc:sldChg>
      <pc:sldChg chg="addSp delSp modSp add del">
        <pc:chgData name="Jesper Juul Pedersen" userId="3e8dd289-2279-4b2d-a8f2-1e1b34d1aa25" providerId="ADAL" clId="{9B3A2EDB-C0FB-4A7A-A6F8-3D8970765FE4}" dt="2018-10-01T11:47:39.677" v="1378" actId="2696"/>
        <pc:sldMkLst>
          <pc:docMk/>
          <pc:sldMk cId="613418356" sldId="257"/>
        </pc:sldMkLst>
        <pc:spChg chg="del">
          <ac:chgData name="Jesper Juul Pedersen" userId="3e8dd289-2279-4b2d-a8f2-1e1b34d1aa25" providerId="ADAL" clId="{9B3A2EDB-C0FB-4A7A-A6F8-3D8970765FE4}" dt="2018-09-28T09:37:26.218" v="98" actId="478"/>
          <ac:spMkLst>
            <pc:docMk/>
            <pc:sldMk cId="613418356" sldId="257"/>
            <ac:spMk id="2" creationId="{B0E0EB1F-5CE0-4501-894E-9584374038AC}"/>
          </ac:spMkLst>
        </pc:spChg>
        <pc:spChg chg="del">
          <ac:chgData name="Jesper Juul Pedersen" userId="3e8dd289-2279-4b2d-a8f2-1e1b34d1aa25" providerId="ADAL" clId="{9B3A2EDB-C0FB-4A7A-A6F8-3D8970765FE4}" dt="2018-09-28T09:37:28.734" v="99" actId="478"/>
          <ac:spMkLst>
            <pc:docMk/>
            <pc:sldMk cId="613418356" sldId="257"/>
            <ac:spMk id="3" creationId="{5DA91DEE-4C8C-4079-ACAF-A8E41E4220E3}"/>
          </ac:spMkLst>
        </pc:spChg>
        <pc:spChg chg="add del mod">
          <ac:chgData name="Jesper Juul Pedersen" userId="3e8dd289-2279-4b2d-a8f2-1e1b34d1aa25" providerId="ADAL" clId="{9B3A2EDB-C0FB-4A7A-A6F8-3D8970765FE4}" dt="2018-10-01T11:47:23.706" v="1377" actId="478"/>
          <ac:spMkLst>
            <pc:docMk/>
            <pc:sldMk cId="613418356" sldId="257"/>
            <ac:spMk id="4" creationId="{822A0F7B-4744-44CC-ABBA-8BE11553DC04}"/>
          </ac:spMkLst>
        </pc:spChg>
        <pc:spChg chg="add del mod">
          <ac:chgData name="Jesper Juul Pedersen" userId="3e8dd289-2279-4b2d-a8f2-1e1b34d1aa25" providerId="ADAL" clId="{9B3A2EDB-C0FB-4A7A-A6F8-3D8970765FE4}" dt="2018-10-01T11:47:23.706" v="1377" actId="478"/>
          <ac:spMkLst>
            <pc:docMk/>
            <pc:sldMk cId="613418356" sldId="257"/>
            <ac:spMk id="5" creationId="{15F77537-4085-4DAC-9ADD-912EECFF1CCB}"/>
          </ac:spMkLst>
        </pc:spChg>
        <pc:spChg chg="add del mod">
          <ac:chgData name="Jesper Juul Pedersen" userId="3e8dd289-2279-4b2d-a8f2-1e1b34d1aa25" providerId="ADAL" clId="{9B3A2EDB-C0FB-4A7A-A6F8-3D8970765FE4}" dt="2018-10-01T11:47:23.706" v="1377" actId="478"/>
          <ac:spMkLst>
            <pc:docMk/>
            <pc:sldMk cId="613418356" sldId="257"/>
            <ac:spMk id="6" creationId="{864FDFF2-F4C8-4DAE-9320-D478A4B06C51}"/>
          </ac:spMkLst>
        </pc:spChg>
        <pc:spChg chg="add del mod">
          <ac:chgData name="Jesper Juul Pedersen" userId="3e8dd289-2279-4b2d-a8f2-1e1b34d1aa25" providerId="ADAL" clId="{9B3A2EDB-C0FB-4A7A-A6F8-3D8970765FE4}" dt="2018-10-01T11:47:23.706" v="1377" actId="478"/>
          <ac:spMkLst>
            <pc:docMk/>
            <pc:sldMk cId="613418356" sldId="257"/>
            <ac:spMk id="7" creationId="{C97EE025-7BF7-4B5F-A52B-1867F159EF0A}"/>
          </ac:spMkLst>
        </pc:spChg>
        <pc:spChg chg="add del mod">
          <ac:chgData name="Jesper Juul Pedersen" userId="3e8dd289-2279-4b2d-a8f2-1e1b34d1aa25" providerId="ADAL" clId="{9B3A2EDB-C0FB-4A7A-A6F8-3D8970765FE4}" dt="2018-10-01T11:47:23.706" v="1377" actId="478"/>
          <ac:spMkLst>
            <pc:docMk/>
            <pc:sldMk cId="613418356" sldId="257"/>
            <ac:spMk id="8" creationId="{D7BAA58E-DCD8-4D97-B177-36C2826E115F}"/>
          </ac:spMkLst>
        </pc:spChg>
      </pc:sldChg>
      <pc:sldChg chg="addSp delSp modSp add">
        <pc:chgData name="Jesper Juul Pedersen" userId="3e8dd289-2279-4b2d-a8f2-1e1b34d1aa25" providerId="ADAL" clId="{9B3A2EDB-C0FB-4A7A-A6F8-3D8970765FE4}" dt="2018-10-02T11:47:03.718" v="3371" actId="113"/>
        <pc:sldMkLst>
          <pc:docMk/>
          <pc:sldMk cId="832735107" sldId="257"/>
        </pc:sldMkLst>
        <pc:spChg chg="del">
          <ac:chgData name="Jesper Juul Pedersen" userId="3e8dd289-2279-4b2d-a8f2-1e1b34d1aa25" providerId="ADAL" clId="{9B3A2EDB-C0FB-4A7A-A6F8-3D8970765FE4}" dt="2018-10-02T11:01:12.003" v="3083" actId="478"/>
          <ac:spMkLst>
            <pc:docMk/>
            <pc:sldMk cId="832735107" sldId="257"/>
            <ac:spMk id="2" creationId="{875C81E9-4B54-406E-810C-6FFA3202ECE2}"/>
          </ac:spMkLst>
        </pc:spChg>
        <pc:spChg chg="del">
          <ac:chgData name="Jesper Juul Pedersen" userId="3e8dd289-2279-4b2d-a8f2-1e1b34d1aa25" providerId="ADAL" clId="{9B3A2EDB-C0FB-4A7A-A6F8-3D8970765FE4}" dt="2018-10-02T11:01:14.643" v="3084" actId="478"/>
          <ac:spMkLst>
            <pc:docMk/>
            <pc:sldMk cId="832735107" sldId="257"/>
            <ac:spMk id="3" creationId="{A87822B2-E655-4235-A2D2-FD3FFF8DC81F}"/>
          </ac:spMkLst>
        </pc:spChg>
        <pc:spChg chg="add del mod">
          <ac:chgData name="Jesper Juul Pedersen" userId="3e8dd289-2279-4b2d-a8f2-1e1b34d1aa25" providerId="ADAL" clId="{9B3A2EDB-C0FB-4A7A-A6F8-3D8970765FE4}" dt="2018-10-02T11:24:02.861" v="3301" actId="478"/>
          <ac:spMkLst>
            <pc:docMk/>
            <pc:sldMk cId="832735107" sldId="257"/>
            <ac:spMk id="4" creationId="{D4B2BA44-4B96-4BA4-9260-E87089827AD0}"/>
          </ac:spMkLst>
        </pc:spChg>
        <pc:spChg chg="add del">
          <ac:chgData name="Jesper Juul Pedersen" userId="3e8dd289-2279-4b2d-a8f2-1e1b34d1aa25" providerId="ADAL" clId="{9B3A2EDB-C0FB-4A7A-A6F8-3D8970765FE4}" dt="2018-10-02T11:24:07.436" v="3302" actId="478"/>
          <ac:spMkLst>
            <pc:docMk/>
            <pc:sldMk cId="832735107" sldId="257"/>
            <ac:spMk id="5" creationId="{1366189A-C71E-4CBC-9008-ACF686D5ED2F}"/>
          </ac:spMkLst>
        </pc:spChg>
        <pc:spChg chg="add del">
          <ac:chgData name="Jesper Juul Pedersen" userId="3e8dd289-2279-4b2d-a8f2-1e1b34d1aa25" providerId="ADAL" clId="{9B3A2EDB-C0FB-4A7A-A6F8-3D8970765FE4}" dt="2018-10-02T11:24:07.436" v="3302" actId="478"/>
          <ac:spMkLst>
            <pc:docMk/>
            <pc:sldMk cId="832735107" sldId="257"/>
            <ac:spMk id="6" creationId="{AAD0EA48-5E18-4928-AE5B-89CAD615F83A}"/>
          </ac:spMkLst>
        </pc:spChg>
        <pc:spChg chg="add mod">
          <ac:chgData name="Jesper Juul Pedersen" userId="3e8dd289-2279-4b2d-a8f2-1e1b34d1aa25" providerId="ADAL" clId="{9B3A2EDB-C0FB-4A7A-A6F8-3D8970765FE4}" dt="2018-10-02T11:42:09.908" v="3360" actId="465"/>
          <ac:spMkLst>
            <pc:docMk/>
            <pc:sldMk cId="832735107" sldId="257"/>
            <ac:spMk id="11" creationId="{FF58FEFE-F5A7-4F0F-AF25-D1F3AAF7C8B8}"/>
          </ac:spMkLst>
        </pc:spChg>
        <pc:spChg chg="add del">
          <ac:chgData name="Jesper Juul Pedersen" userId="3e8dd289-2279-4b2d-a8f2-1e1b34d1aa25" providerId="ADAL" clId="{9B3A2EDB-C0FB-4A7A-A6F8-3D8970765FE4}" dt="2018-10-02T11:31:52.571" v="3352" actId="478"/>
          <ac:spMkLst>
            <pc:docMk/>
            <pc:sldMk cId="832735107" sldId="257"/>
            <ac:spMk id="22" creationId="{B7414168-E3B2-48AA-8FF9-90B1428D02FB}"/>
          </ac:spMkLst>
        </pc:spChg>
        <pc:spChg chg="add mod">
          <ac:chgData name="Jesper Juul Pedersen" userId="3e8dd289-2279-4b2d-a8f2-1e1b34d1aa25" providerId="ADAL" clId="{9B3A2EDB-C0FB-4A7A-A6F8-3D8970765FE4}" dt="2018-10-02T11:42:09.908" v="3360" actId="465"/>
          <ac:spMkLst>
            <pc:docMk/>
            <pc:sldMk cId="832735107" sldId="257"/>
            <ac:spMk id="23" creationId="{84190DCD-4E71-48D4-8598-59F696D574DC}"/>
          </ac:spMkLst>
        </pc:spChg>
        <pc:spChg chg="add del">
          <ac:chgData name="Jesper Juul Pedersen" userId="3e8dd289-2279-4b2d-a8f2-1e1b34d1aa25" providerId="ADAL" clId="{9B3A2EDB-C0FB-4A7A-A6F8-3D8970765FE4}" dt="2018-10-02T11:31:52.571" v="3352" actId="478"/>
          <ac:spMkLst>
            <pc:docMk/>
            <pc:sldMk cId="832735107" sldId="257"/>
            <ac:spMk id="24" creationId="{DA67B1CF-89B3-4FF1-A50B-0C7BD649A626}"/>
          </ac:spMkLst>
        </pc:spChg>
        <pc:spChg chg="add del">
          <ac:chgData name="Jesper Juul Pedersen" userId="3e8dd289-2279-4b2d-a8f2-1e1b34d1aa25" providerId="ADAL" clId="{9B3A2EDB-C0FB-4A7A-A6F8-3D8970765FE4}" dt="2018-10-02T11:31:52.571" v="3352" actId="478"/>
          <ac:spMkLst>
            <pc:docMk/>
            <pc:sldMk cId="832735107" sldId="257"/>
            <ac:spMk id="25" creationId="{419BFAAE-A49E-4A17-931B-EDA567923CDF}"/>
          </ac:spMkLst>
        </pc:spChg>
        <pc:spChg chg="add mod">
          <ac:chgData name="Jesper Juul Pedersen" userId="3e8dd289-2279-4b2d-a8f2-1e1b34d1aa25" providerId="ADAL" clId="{9B3A2EDB-C0FB-4A7A-A6F8-3D8970765FE4}" dt="2018-10-02T11:47:03.718" v="3371" actId="113"/>
          <ac:spMkLst>
            <pc:docMk/>
            <pc:sldMk cId="832735107" sldId="257"/>
            <ac:spMk id="26" creationId="{80F317A2-0605-460B-B062-FE5C1DE055AA}"/>
          </ac:spMkLst>
        </pc:spChg>
        <pc:spChg chg="add del mod">
          <ac:chgData name="Jesper Juul Pedersen" userId="3e8dd289-2279-4b2d-a8f2-1e1b34d1aa25" providerId="ADAL" clId="{9B3A2EDB-C0FB-4A7A-A6F8-3D8970765FE4}" dt="2018-10-02T11:24:43.004" v="3304" actId="478"/>
          <ac:spMkLst>
            <pc:docMk/>
            <pc:sldMk cId="832735107" sldId="257"/>
            <ac:spMk id="27" creationId="{445D5CCD-E1B9-4BC9-9516-76B3BF8B5607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28" creationId="{7062FC07-1130-422B-961F-7186B2B33C21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29" creationId="{4C5AD1DE-FAB4-4F5B-AA6B-B0754B80FFBE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0" creationId="{3353DDA7-9CFD-4104-9317-6868D410EB5C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1" creationId="{DA7BF80C-664E-4901-9436-968520E19BDF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2" creationId="{06164939-0819-4CB1-B6EB-1FC3575D3D3A}"/>
          </ac:spMkLst>
        </pc:spChg>
        <pc:spChg chg="add del mod">
          <ac:chgData name="Jesper Juul Pedersen" userId="3e8dd289-2279-4b2d-a8f2-1e1b34d1aa25" providerId="ADAL" clId="{9B3A2EDB-C0FB-4A7A-A6F8-3D8970765FE4}" dt="2018-10-02T11:24:46.668" v="3305" actId="478"/>
          <ac:spMkLst>
            <pc:docMk/>
            <pc:sldMk cId="832735107" sldId="257"/>
            <ac:spMk id="33" creationId="{C55B6B29-E3D1-4AA4-9693-6AACB767AE97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4" creationId="{AC3116BF-212E-44B4-9449-92C49D5496CE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5" creationId="{15A02EBE-EDAA-4608-807A-3AFB65DBF247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36" creationId="{4DFEC4EC-2D8C-4A06-A9F6-45DBAEC3C03B}"/>
          </ac:spMkLst>
        </pc:spChg>
        <pc:spChg chg="add mod">
          <ac:chgData name="Jesper Juul Pedersen" userId="3e8dd289-2279-4b2d-a8f2-1e1b34d1aa25" providerId="ADAL" clId="{9B3A2EDB-C0FB-4A7A-A6F8-3D8970765FE4}" dt="2018-10-02T11:42:09.908" v="3360" actId="465"/>
          <ac:spMkLst>
            <pc:docMk/>
            <pc:sldMk cId="832735107" sldId="257"/>
            <ac:spMk id="45" creationId="{9618B623-397A-41A9-8896-6598F5EB8226}"/>
          </ac:spMkLst>
        </pc:spChg>
        <pc:spChg chg="add mod">
          <ac:chgData name="Jesper Juul Pedersen" userId="3e8dd289-2279-4b2d-a8f2-1e1b34d1aa25" providerId="ADAL" clId="{9B3A2EDB-C0FB-4A7A-A6F8-3D8970765FE4}" dt="2018-10-02T11:42:09.908" v="3360" actId="465"/>
          <ac:spMkLst>
            <pc:docMk/>
            <pc:sldMk cId="832735107" sldId="257"/>
            <ac:spMk id="47" creationId="{87B26E26-03EA-4A48-9060-015A3121F040}"/>
          </ac:spMkLst>
        </pc:spChg>
        <pc:spChg chg="add del">
          <ac:chgData name="Jesper Juul Pedersen" userId="3e8dd289-2279-4b2d-a8f2-1e1b34d1aa25" providerId="ADAL" clId="{9B3A2EDB-C0FB-4A7A-A6F8-3D8970765FE4}" dt="2018-10-02T11:23:30.572" v="3295" actId="113"/>
          <ac:spMkLst>
            <pc:docMk/>
            <pc:sldMk cId="832735107" sldId="257"/>
            <ac:spMk id="48" creationId="{776E82E5-2D52-4045-A6EE-A470DA684660}"/>
          </ac:spMkLst>
        </pc:spChg>
        <pc:spChg chg="add del">
          <ac:chgData name="Jesper Juul Pedersen" userId="3e8dd289-2279-4b2d-a8f2-1e1b34d1aa25" providerId="ADAL" clId="{9B3A2EDB-C0FB-4A7A-A6F8-3D8970765FE4}" dt="2018-10-02T11:23:30.572" v="3295" actId="113"/>
          <ac:spMkLst>
            <pc:docMk/>
            <pc:sldMk cId="832735107" sldId="257"/>
            <ac:spMk id="51" creationId="{07A6699E-3BEB-4CC3-A137-30F975DAE3B3}"/>
          </ac:spMkLst>
        </pc:spChg>
        <pc:spChg chg="add del">
          <ac:chgData name="Jesper Juul Pedersen" userId="3e8dd289-2279-4b2d-a8f2-1e1b34d1aa25" providerId="ADAL" clId="{9B3A2EDB-C0FB-4A7A-A6F8-3D8970765FE4}" dt="2018-10-02T11:23:30.572" v="3295" actId="113"/>
          <ac:spMkLst>
            <pc:docMk/>
            <pc:sldMk cId="832735107" sldId="257"/>
            <ac:spMk id="52" creationId="{1F7DF18D-8F02-4516-89F0-976E53C3F1A3}"/>
          </ac:spMkLst>
        </pc:spChg>
        <pc:spChg chg="add del">
          <ac:chgData name="Jesper Juul Pedersen" userId="3e8dd289-2279-4b2d-a8f2-1e1b34d1aa25" providerId="ADAL" clId="{9B3A2EDB-C0FB-4A7A-A6F8-3D8970765FE4}" dt="2018-10-02T11:23:30.572" v="3295" actId="113"/>
          <ac:spMkLst>
            <pc:docMk/>
            <pc:sldMk cId="832735107" sldId="257"/>
            <ac:spMk id="53" creationId="{3A08AD9D-5764-42ED-8579-5881391CBDB7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54" creationId="{9B72AF6F-5C53-4279-BE2A-F85B6698353A}"/>
          </ac:spMkLst>
        </pc:spChg>
        <pc:spChg chg="add mod">
          <ac:chgData name="Jesper Juul Pedersen" userId="3e8dd289-2279-4b2d-a8f2-1e1b34d1aa25" providerId="ADAL" clId="{9B3A2EDB-C0FB-4A7A-A6F8-3D8970765FE4}" dt="2018-10-02T11:42:24.272" v="3361" actId="12788"/>
          <ac:spMkLst>
            <pc:docMk/>
            <pc:sldMk cId="832735107" sldId="257"/>
            <ac:spMk id="55" creationId="{02E0F7ED-E58D-4A88-80CD-3A088DC1045B}"/>
          </ac:spMkLst>
        </pc:spChg>
        <pc:cxnChg chg="add del mod">
          <ac:chgData name="Jesper Juul Pedersen" userId="3e8dd289-2279-4b2d-a8f2-1e1b34d1aa25" providerId="ADAL" clId="{9B3A2EDB-C0FB-4A7A-A6F8-3D8970765FE4}" dt="2018-10-02T11:24:07.436" v="3302" actId="478"/>
          <ac:cxnSpMkLst>
            <pc:docMk/>
            <pc:sldMk cId="832735107" sldId="257"/>
            <ac:cxnSpMk id="7" creationId="{9A2A38E6-A223-4315-BA8D-95FE90C946FB}"/>
          </ac:cxnSpMkLst>
        </pc:cxnChg>
        <pc:cxnChg chg="add del mod">
          <ac:chgData name="Jesper Juul Pedersen" userId="3e8dd289-2279-4b2d-a8f2-1e1b34d1aa25" providerId="ADAL" clId="{9B3A2EDB-C0FB-4A7A-A6F8-3D8970765FE4}" dt="2018-10-02T11:24:07.436" v="3302" actId="478"/>
          <ac:cxnSpMkLst>
            <pc:docMk/>
            <pc:sldMk cId="832735107" sldId="257"/>
            <ac:cxnSpMk id="8" creationId="{6F4F4EEA-B74A-4DBD-85E2-2FF7568368C6}"/>
          </ac:cxnSpMkLst>
        </pc:cxnChg>
        <pc:cxnChg chg="add del">
          <ac:chgData name="Jesper Juul Pedersen" userId="3e8dd289-2279-4b2d-a8f2-1e1b34d1aa25" providerId="ADAL" clId="{9B3A2EDB-C0FB-4A7A-A6F8-3D8970765FE4}" dt="2018-10-02T11:24:07.436" v="3302" actId="478"/>
          <ac:cxnSpMkLst>
            <pc:docMk/>
            <pc:sldMk cId="832735107" sldId="257"/>
            <ac:cxnSpMk id="9" creationId="{D72F19B1-22B1-45FB-8EF5-E2019BF3304E}"/>
          </ac:cxnSpMkLst>
        </pc:cxnChg>
        <pc:cxnChg chg="add mod">
          <ac:chgData name="Jesper Juul Pedersen" userId="3e8dd289-2279-4b2d-a8f2-1e1b34d1aa25" providerId="ADAL" clId="{9B3A2EDB-C0FB-4A7A-A6F8-3D8970765FE4}" dt="2018-10-02T11:42:09.908" v="3360" actId="465"/>
          <ac:cxnSpMkLst>
            <pc:docMk/>
            <pc:sldMk cId="832735107" sldId="257"/>
            <ac:cxnSpMk id="10" creationId="{F81C1440-F838-489C-9BE7-C0E9DB1F54C7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2" creationId="{1CF1B330-AFC1-4332-B1C5-722829AF685A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3" creationId="{F4BA764E-0D5B-4FBD-9FC5-C9F2DBA5E995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4" creationId="{009C5382-7EE2-431B-9411-4BCF51AB1DBB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5" creationId="{1ACAE35D-A260-4398-B10A-08FE32CCD4C0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6" creationId="{FB9BE03B-3912-4266-A104-F257C1143C17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7" creationId="{31E3F88E-B63A-4DE5-AE29-8A9262259706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8" creationId="{2BB5B772-D6A1-4B93-B769-65307118CEAC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19" creationId="{8B0D21BA-406D-4741-8093-BF06F1D87774}"/>
          </ac:cxnSpMkLst>
        </pc:cxnChg>
        <pc:cxnChg chg="add del">
          <ac:chgData name="Jesper Juul Pedersen" userId="3e8dd289-2279-4b2d-a8f2-1e1b34d1aa25" providerId="ADAL" clId="{9B3A2EDB-C0FB-4A7A-A6F8-3D8970765FE4}" dt="2018-10-02T11:31:52.571" v="3352" actId="478"/>
          <ac:cxnSpMkLst>
            <pc:docMk/>
            <pc:sldMk cId="832735107" sldId="257"/>
            <ac:cxnSpMk id="20" creationId="{F7DCB4CF-395A-4D24-82C1-144B44A00F4F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21" creationId="{63762804-7A96-438E-AB46-86CFAA943E46}"/>
          </ac:cxnSpMkLst>
        </pc:cxnChg>
        <pc:cxnChg chg="add mod">
          <ac:chgData name="Jesper Juul Pedersen" userId="3e8dd289-2279-4b2d-a8f2-1e1b34d1aa25" providerId="ADAL" clId="{9B3A2EDB-C0FB-4A7A-A6F8-3D8970765FE4}" dt="2018-10-02T11:42:09.908" v="3360" actId="465"/>
          <ac:cxnSpMkLst>
            <pc:docMk/>
            <pc:sldMk cId="832735107" sldId="257"/>
            <ac:cxnSpMk id="37" creationId="{2F301E5A-E2EC-41F0-ACA1-1897F1BB001E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38" creationId="{750DFD5D-87A8-4332-A3B9-90408821CE6E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39" creationId="{53F22B98-5BC9-4BE2-9564-8DCB3507972D}"/>
          </ac:cxnSpMkLst>
        </pc:cxnChg>
        <pc:cxnChg chg="add mod">
          <ac:chgData name="Jesper Juul Pedersen" userId="3e8dd289-2279-4b2d-a8f2-1e1b34d1aa25" providerId="ADAL" clId="{9B3A2EDB-C0FB-4A7A-A6F8-3D8970765FE4}" dt="2018-10-02T11:42:09.908" v="3360" actId="465"/>
          <ac:cxnSpMkLst>
            <pc:docMk/>
            <pc:sldMk cId="832735107" sldId="257"/>
            <ac:cxnSpMk id="40" creationId="{470A1C1D-E2D1-4213-BBD4-BBDD6A49D089}"/>
          </ac:cxnSpMkLst>
        </pc:cxnChg>
        <pc:cxnChg chg="add mod">
          <ac:chgData name="Jesper Juul Pedersen" userId="3e8dd289-2279-4b2d-a8f2-1e1b34d1aa25" providerId="ADAL" clId="{9B3A2EDB-C0FB-4A7A-A6F8-3D8970765FE4}" dt="2018-10-02T11:42:09.908" v="3360" actId="465"/>
          <ac:cxnSpMkLst>
            <pc:docMk/>
            <pc:sldMk cId="832735107" sldId="257"/>
            <ac:cxnSpMk id="41" creationId="{EC046608-59F9-453E-82E7-51C1595A4E38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42" creationId="{2724F46A-2179-4F7B-A243-17B885251D06}"/>
          </ac:cxnSpMkLst>
        </pc:cxnChg>
        <pc:cxnChg chg="add mod">
          <ac:chgData name="Jesper Juul Pedersen" userId="3e8dd289-2279-4b2d-a8f2-1e1b34d1aa25" providerId="ADAL" clId="{9B3A2EDB-C0FB-4A7A-A6F8-3D8970765FE4}" dt="2018-10-02T11:42:35.355" v="3363" actId="14100"/>
          <ac:cxnSpMkLst>
            <pc:docMk/>
            <pc:sldMk cId="832735107" sldId="257"/>
            <ac:cxnSpMk id="43" creationId="{891B3F92-CBD2-41E3-AF05-5EC3148B7F94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44" creationId="{EC24B012-4E2C-4E0F-83E9-D9EA4A4CF353}"/>
          </ac:cxnSpMkLst>
        </pc:cxnChg>
        <pc:cxnChg chg="add mod">
          <ac:chgData name="Jesper Juul Pedersen" userId="3e8dd289-2279-4b2d-a8f2-1e1b34d1aa25" providerId="ADAL" clId="{9B3A2EDB-C0FB-4A7A-A6F8-3D8970765FE4}" dt="2018-10-02T11:42:24.272" v="3361" actId="12788"/>
          <ac:cxnSpMkLst>
            <pc:docMk/>
            <pc:sldMk cId="832735107" sldId="257"/>
            <ac:cxnSpMk id="46" creationId="{8CE5A5FF-7D0A-45A9-849F-AF6B172B68BD}"/>
          </ac:cxnSpMkLst>
        </pc:cxnChg>
        <pc:cxnChg chg="add del">
          <ac:chgData name="Jesper Juul Pedersen" userId="3e8dd289-2279-4b2d-a8f2-1e1b34d1aa25" providerId="ADAL" clId="{9B3A2EDB-C0FB-4A7A-A6F8-3D8970765FE4}" dt="2018-10-02T11:23:30.572" v="3295" actId="113"/>
          <ac:cxnSpMkLst>
            <pc:docMk/>
            <pc:sldMk cId="832735107" sldId="257"/>
            <ac:cxnSpMk id="49" creationId="{902EC674-4D6C-4D6C-BEB9-FE3C2CBCEAB6}"/>
          </ac:cxnSpMkLst>
        </pc:cxnChg>
        <pc:cxnChg chg="add del">
          <ac:chgData name="Jesper Juul Pedersen" userId="3e8dd289-2279-4b2d-a8f2-1e1b34d1aa25" providerId="ADAL" clId="{9B3A2EDB-C0FB-4A7A-A6F8-3D8970765FE4}" dt="2018-10-02T11:23:30.572" v="3295" actId="113"/>
          <ac:cxnSpMkLst>
            <pc:docMk/>
            <pc:sldMk cId="832735107" sldId="257"/>
            <ac:cxnSpMk id="50" creationId="{B42D80AB-41E8-4809-98F9-D38D3B9BC711}"/>
          </ac:cxnSpMkLst>
        </pc:cxnChg>
      </pc:sldChg>
      <pc:sldMasterChg chg="modSp modSldLayout">
        <pc:chgData name="Jesper Juul Pedersen" userId="3e8dd289-2279-4b2d-a8f2-1e1b34d1aa25" providerId="ADAL" clId="{9B3A2EDB-C0FB-4A7A-A6F8-3D8970765FE4}" dt="2018-10-01T06:47:49.202" v="561" actId="478"/>
        <pc:sldMasterMkLst>
          <pc:docMk/>
          <pc:sldMasterMk cId="2775175615" sldId="2147483660"/>
        </pc:sldMasterMkLst>
        <pc:spChg chg="mod">
          <ac:chgData name="Jesper Juul Pedersen" userId="3e8dd289-2279-4b2d-a8f2-1e1b34d1aa25" providerId="ADAL" clId="{9B3A2EDB-C0FB-4A7A-A6F8-3D8970765FE4}" dt="2018-10-01T06:47:49.202" v="561" actId="478"/>
          <ac:spMkLst>
            <pc:docMk/>
            <pc:sldMasterMk cId="2775175615" sldId="2147483660"/>
            <ac:spMk id="2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06:47:49.202" v="561" actId="478"/>
          <ac:spMkLst>
            <pc:docMk/>
            <pc:sldMasterMk cId="2775175615" sldId="2147483660"/>
            <ac:spMk id="3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06:47:49.202" v="561" actId="478"/>
          <ac:spMkLst>
            <pc:docMk/>
            <pc:sldMasterMk cId="2775175615" sldId="2147483660"/>
            <ac:spMk id="4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06:47:49.202" v="561" actId="478"/>
          <ac:spMkLst>
            <pc:docMk/>
            <pc:sldMasterMk cId="2775175615" sldId="2147483660"/>
            <ac:spMk id="5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06:47:49.202" v="561" actId="478"/>
          <ac:spMkLst>
            <pc:docMk/>
            <pc:sldMasterMk cId="2775175615" sldId="2147483660"/>
            <ac:spMk id="6" creationId="{00000000-0000-0000-0000-000000000000}"/>
          </ac:spMkLst>
        </pc:sp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3453258814" sldId="2147483661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3453258814" sldId="2147483661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3453258814" sldId="2147483661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283352166" sldId="2147483663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283352166" sldId="2147483663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283352166" sldId="2147483663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3257707535" sldId="2147483664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3257707535" sldId="2147483664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3257707535" sldId="2147483664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1581428044" sldId="2147483665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1581428044" sldId="2147483665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1581428044" sldId="2147483665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1581428044" sldId="2147483665"/>
              <ac:spMk id="4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1581428044" sldId="2147483665"/>
              <ac:spMk id="5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1581428044" sldId="2147483665"/>
              <ac:spMk id="6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505599044" sldId="2147483668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05599044" sldId="2147483668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05599044" sldId="2147483668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05599044" sldId="2147483668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552682314" sldId="2147483669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52682314" sldId="2147483669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52682314" sldId="2147483669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552682314" sldId="2147483669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06:47:49.202" v="561" actId="478"/>
          <pc:sldLayoutMkLst>
            <pc:docMk/>
            <pc:sldMasterMk cId="2775175615" sldId="2147483660"/>
            <pc:sldLayoutMk cId="208614319" sldId="2147483671"/>
          </pc:sldLayoutMkLst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208614319" sldId="2147483671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06:47:49.202" v="561" actId="478"/>
            <ac:spMkLst>
              <pc:docMk/>
              <pc:sldMasterMk cId="2775175615" sldId="2147483660"/>
              <pc:sldLayoutMk cId="208614319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Jesper Juul Pedersen" userId="3e8dd289-2279-4b2d-a8f2-1e1b34d1aa25" providerId="ADAL" clId="{9B3A2EDB-C0FB-4A7A-A6F8-3D8970765FE4}" dt="2018-10-01T11:48:02.472" v="1380" actId="1076"/>
        <pc:sldMasterMkLst>
          <pc:docMk/>
          <pc:sldMasterMk cId="775626973" sldId="2147483672"/>
        </pc:sldMasterMkLst>
        <pc:spChg chg="mod">
          <ac:chgData name="Jesper Juul Pedersen" userId="3e8dd289-2279-4b2d-a8f2-1e1b34d1aa25" providerId="ADAL" clId="{9B3A2EDB-C0FB-4A7A-A6F8-3D8970765FE4}" dt="2018-10-01T11:48:02.472" v="1380" actId="1076"/>
          <ac:spMkLst>
            <pc:docMk/>
            <pc:sldMasterMk cId="775626973" sldId="2147483672"/>
            <ac:spMk id="2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2.472" v="1380" actId="1076"/>
          <ac:spMkLst>
            <pc:docMk/>
            <pc:sldMasterMk cId="775626973" sldId="2147483672"/>
            <ac:spMk id="3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2.472" v="1380" actId="1076"/>
          <ac:spMkLst>
            <pc:docMk/>
            <pc:sldMasterMk cId="775626973" sldId="2147483672"/>
            <ac:spMk id="4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2.472" v="1380" actId="1076"/>
          <ac:spMkLst>
            <pc:docMk/>
            <pc:sldMasterMk cId="775626973" sldId="2147483672"/>
            <ac:spMk id="5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2.472" v="1380" actId="1076"/>
          <ac:spMkLst>
            <pc:docMk/>
            <pc:sldMasterMk cId="775626973" sldId="2147483672"/>
            <ac:spMk id="6" creationId="{00000000-0000-0000-0000-000000000000}"/>
          </ac:spMkLst>
        </pc:sp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301744457" sldId="2147483673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301744457" sldId="2147483673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301744457" sldId="2147483673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663429983" sldId="2147483675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663429983" sldId="2147483675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663429983" sldId="2147483675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1652380940" sldId="2147483676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1652380940" sldId="2147483676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1652380940" sldId="2147483676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2881836073" sldId="2147483677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81836073" sldId="2147483677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81836073" sldId="2147483677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81836073" sldId="2147483677"/>
              <ac:spMk id="4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81836073" sldId="2147483677"/>
              <ac:spMk id="5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81836073" sldId="2147483677"/>
              <ac:spMk id="6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283663965" sldId="2147483680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3663965" sldId="2147483680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3663965" sldId="2147483680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83663965" sldId="2147483680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2491439619" sldId="2147483681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491439619" sldId="2147483681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491439619" sldId="2147483681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2491439619" sldId="2147483681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2.472" v="1380" actId="1076"/>
          <pc:sldLayoutMkLst>
            <pc:docMk/>
            <pc:sldMasterMk cId="775626973" sldId="2147483672"/>
            <pc:sldLayoutMk cId="3408280011" sldId="2147483683"/>
          </pc:sldLayoutMkLst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3408280011" sldId="2147483683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2.472" v="1380" actId="1076"/>
            <ac:spMkLst>
              <pc:docMk/>
              <pc:sldMasterMk cId="775626973" sldId="2147483672"/>
              <pc:sldLayoutMk cId="3408280011" sldId="2147483683"/>
              <ac:spMk id="3" creationId="{00000000-0000-0000-0000-000000000000}"/>
            </ac:spMkLst>
          </pc:spChg>
        </pc:sldLayoutChg>
      </pc:sldMasterChg>
      <pc:sldMasterChg chg="modSp modSldLayout">
        <pc:chgData name="Jesper Juul Pedersen" userId="3e8dd289-2279-4b2d-a8f2-1e1b34d1aa25" providerId="ADAL" clId="{9B3A2EDB-C0FB-4A7A-A6F8-3D8970765FE4}" dt="2018-10-01T11:48:07.202" v="1381" actId="1076"/>
        <pc:sldMasterMkLst>
          <pc:docMk/>
          <pc:sldMasterMk cId="3948091595" sldId="2147483684"/>
        </pc:sldMasterMkLst>
        <pc:spChg chg="mod">
          <ac:chgData name="Jesper Juul Pedersen" userId="3e8dd289-2279-4b2d-a8f2-1e1b34d1aa25" providerId="ADAL" clId="{9B3A2EDB-C0FB-4A7A-A6F8-3D8970765FE4}" dt="2018-10-01T11:48:07.202" v="1381" actId="1076"/>
          <ac:spMkLst>
            <pc:docMk/>
            <pc:sldMasterMk cId="3948091595" sldId="2147483684"/>
            <ac:spMk id="2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7.202" v="1381" actId="1076"/>
          <ac:spMkLst>
            <pc:docMk/>
            <pc:sldMasterMk cId="3948091595" sldId="2147483684"/>
            <ac:spMk id="3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7.202" v="1381" actId="1076"/>
          <ac:spMkLst>
            <pc:docMk/>
            <pc:sldMasterMk cId="3948091595" sldId="2147483684"/>
            <ac:spMk id="4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7.202" v="1381" actId="1076"/>
          <ac:spMkLst>
            <pc:docMk/>
            <pc:sldMasterMk cId="3948091595" sldId="2147483684"/>
            <ac:spMk id="5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07.202" v="1381" actId="1076"/>
          <ac:spMkLst>
            <pc:docMk/>
            <pc:sldMasterMk cId="3948091595" sldId="2147483684"/>
            <ac:spMk id="6" creationId="{00000000-0000-0000-0000-000000000000}"/>
          </ac:spMkLst>
        </pc:sp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3528597641" sldId="2147483685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3528597641" sldId="2147483685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3528597641" sldId="2147483685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1576916386" sldId="2147483687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576916386" sldId="2147483687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576916386" sldId="2147483687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1632888123" sldId="2147483688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632888123" sldId="2147483688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632888123" sldId="2147483688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1335271764" sldId="2147483689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335271764" sldId="2147483689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335271764" sldId="2147483689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335271764" sldId="2147483689"/>
              <ac:spMk id="4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335271764" sldId="2147483689"/>
              <ac:spMk id="5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1335271764" sldId="2147483689"/>
              <ac:spMk id="6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3301364417" sldId="2147483692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3301364417" sldId="2147483692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3301364417" sldId="2147483692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3301364417" sldId="2147483692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2164734970" sldId="2147483693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2164734970" sldId="2147483693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2164734970" sldId="2147483693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2164734970" sldId="2147483693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07.202" v="1381" actId="1076"/>
          <pc:sldLayoutMkLst>
            <pc:docMk/>
            <pc:sldMasterMk cId="3948091595" sldId="2147483684"/>
            <pc:sldLayoutMk cId="2081359962" sldId="2147483695"/>
          </pc:sldLayoutMkLst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2081359962" sldId="2147483695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07.202" v="1381" actId="1076"/>
            <ac:spMkLst>
              <pc:docMk/>
              <pc:sldMasterMk cId="3948091595" sldId="2147483684"/>
              <pc:sldLayoutMk cId="2081359962" sldId="2147483695"/>
              <ac:spMk id="3" creationId="{00000000-0000-0000-0000-000000000000}"/>
            </ac:spMkLst>
          </pc:spChg>
        </pc:sldLayoutChg>
      </pc:sldMasterChg>
      <pc:sldMasterChg chg="modSp modSldLayout">
        <pc:chgData name="Jesper Juul Pedersen" userId="3e8dd289-2279-4b2d-a8f2-1e1b34d1aa25" providerId="ADAL" clId="{9B3A2EDB-C0FB-4A7A-A6F8-3D8970765FE4}" dt="2018-10-01T11:48:21.689" v="1382" actId="1076"/>
        <pc:sldMasterMkLst>
          <pc:docMk/>
          <pc:sldMasterMk cId="2166696507" sldId="2147483696"/>
        </pc:sldMasterMkLst>
        <pc:spChg chg="mod">
          <ac:chgData name="Jesper Juul Pedersen" userId="3e8dd289-2279-4b2d-a8f2-1e1b34d1aa25" providerId="ADAL" clId="{9B3A2EDB-C0FB-4A7A-A6F8-3D8970765FE4}" dt="2018-10-01T11:48:21.689" v="1382" actId="1076"/>
          <ac:spMkLst>
            <pc:docMk/>
            <pc:sldMasterMk cId="2166696507" sldId="2147483696"/>
            <ac:spMk id="2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1.689" v="1382" actId="1076"/>
          <ac:spMkLst>
            <pc:docMk/>
            <pc:sldMasterMk cId="2166696507" sldId="2147483696"/>
            <ac:spMk id="3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1.689" v="1382" actId="1076"/>
          <ac:spMkLst>
            <pc:docMk/>
            <pc:sldMasterMk cId="2166696507" sldId="2147483696"/>
            <ac:spMk id="4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1.689" v="1382" actId="1076"/>
          <ac:spMkLst>
            <pc:docMk/>
            <pc:sldMasterMk cId="2166696507" sldId="2147483696"/>
            <ac:spMk id="5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1.689" v="1382" actId="1076"/>
          <ac:spMkLst>
            <pc:docMk/>
            <pc:sldMasterMk cId="2166696507" sldId="2147483696"/>
            <ac:spMk id="6" creationId="{00000000-0000-0000-0000-000000000000}"/>
          </ac:spMkLst>
        </pc:sp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3661584702" sldId="2147483697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661584702" sldId="2147483697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661584702" sldId="2147483697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2685088718" sldId="2147483699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2685088718" sldId="2147483699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2685088718" sldId="2147483699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2439666573" sldId="2147483700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2439666573" sldId="2147483700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2439666573" sldId="2147483700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3203477159" sldId="2147483701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203477159" sldId="2147483701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203477159" sldId="2147483701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203477159" sldId="2147483701"/>
              <ac:spMk id="4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203477159" sldId="2147483701"/>
              <ac:spMk id="5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3203477159" sldId="2147483701"/>
              <ac:spMk id="6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1692883028" sldId="2147483704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1692883028" sldId="2147483704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1692883028" sldId="2147483704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1692883028" sldId="2147483704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786006196" sldId="2147483705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786006196" sldId="2147483705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786006196" sldId="2147483705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786006196" sldId="2147483705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1.689" v="1382" actId="1076"/>
          <pc:sldLayoutMkLst>
            <pc:docMk/>
            <pc:sldMasterMk cId="2166696507" sldId="2147483696"/>
            <pc:sldLayoutMk cId="75697510" sldId="2147483707"/>
          </pc:sldLayoutMkLst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75697510" sldId="2147483707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1.689" v="1382" actId="1076"/>
            <ac:spMkLst>
              <pc:docMk/>
              <pc:sldMasterMk cId="2166696507" sldId="2147483696"/>
              <pc:sldLayoutMk cId="75697510" sldId="2147483707"/>
              <ac:spMk id="3" creationId="{00000000-0000-0000-0000-000000000000}"/>
            </ac:spMkLst>
          </pc:spChg>
        </pc:sldLayoutChg>
      </pc:sldMasterChg>
      <pc:sldMasterChg chg="modSp modSldLayout">
        <pc:chgData name="Jesper Juul Pedersen" userId="3e8dd289-2279-4b2d-a8f2-1e1b34d1aa25" providerId="ADAL" clId="{9B3A2EDB-C0FB-4A7A-A6F8-3D8970765FE4}" dt="2018-10-01T11:48:26.588" v="1383" actId="1076"/>
        <pc:sldMasterMkLst>
          <pc:docMk/>
          <pc:sldMasterMk cId="3453144048" sldId="2147483708"/>
        </pc:sldMasterMkLst>
        <pc:spChg chg="mod">
          <ac:chgData name="Jesper Juul Pedersen" userId="3e8dd289-2279-4b2d-a8f2-1e1b34d1aa25" providerId="ADAL" clId="{9B3A2EDB-C0FB-4A7A-A6F8-3D8970765FE4}" dt="2018-10-01T11:48:26.588" v="1383" actId="1076"/>
          <ac:spMkLst>
            <pc:docMk/>
            <pc:sldMasterMk cId="3453144048" sldId="2147483708"/>
            <ac:spMk id="2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6.588" v="1383" actId="1076"/>
          <ac:spMkLst>
            <pc:docMk/>
            <pc:sldMasterMk cId="3453144048" sldId="2147483708"/>
            <ac:spMk id="3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6.588" v="1383" actId="1076"/>
          <ac:spMkLst>
            <pc:docMk/>
            <pc:sldMasterMk cId="3453144048" sldId="2147483708"/>
            <ac:spMk id="4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6.588" v="1383" actId="1076"/>
          <ac:spMkLst>
            <pc:docMk/>
            <pc:sldMasterMk cId="3453144048" sldId="2147483708"/>
            <ac:spMk id="5" creationId="{00000000-0000-0000-0000-000000000000}"/>
          </ac:spMkLst>
        </pc:spChg>
        <pc:spChg chg="mod">
          <ac:chgData name="Jesper Juul Pedersen" userId="3e8dd289-2279-4b2d-a8f2-1e1b34d1aa25" providerId="ADAL" clId="{9B3A2EDB-C0FB-4A7A-A6F8-3D8970765FE4}" dt="2018-10-01T11:48:26.588" v="1383" actId="1076"/>
          <ac:spMkLst>
            <pc:docMk/>
            <pc:sldMasterMk cId="3453144048" sldId="2147483708"/>
            <ac:spMk id="6" creationId="{00000000-0000-0000-0000-000000000000}"/>
          </ac:spMkLst>
        </pc:sp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4113697142" sldId="2147483709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4113697142" sldId="2147483709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4113697142" sldId="2147483709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3343082332" sldId="2147483711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3343082332" sldId="2147483711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3343082332" sldId="2147483711"/>
              <ac:spMk id="3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2575581509" sldId="2147483712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575581509" sldId="2147483712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575581509" sldId="2147483712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880029479" sldId="2147483713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880029479" sldId="2147483713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880029479" sldId="2147483713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880029479" sldId="2147483713"/>
              <ac:spMk id="4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880029479" sldId="2147483713"/>
              <ac:spMk id="5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880029479" sldId="2147483713"/>
              <ac:spMk id="6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2548812521" sldId="2147483716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548812521" sldId="2147483716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548812521" sldId="2147483716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548812521" sldId="2147483716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759131875" sldId="2147483717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759131875" sldId="2147483717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759131875" sldId="2147483717"/>
              <ac:spMk id="3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759131875" sldId="2147483717"/>
              <ac:spMk id="4" creationId="{00000000-0000-0000-0000-000000000000}"/>
            </ac:spMkLst>
          </pc:spChg>
        </pc:sldLayoutChg>
        <pc:sldLayoutChg chg="modSp">
          <pc:chgData name="Jesper Juul Pedersen" userId="3e8dd289-2279-4b2d-a8f2-1e1b34d1aa25" providerId="ADAL" clId="{9B3A2EDB-C0FB-4A7A-A6F8-3D8970765FE4}" dt="2018-10-01T11:48:26.588" v="1383" actId="1076"/>
          <pc:sldLayoutMkLst>
            <pc:docMk/>
            <pc:sldMasterMk cId="3453144048" sldId="2147483708"/>
            <pc:sldLayoutMk cId="2412193015" sldId="2147483719"/>
          </pc:sldLayoutMkLst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412193015" sldId="2147483719"/>
              <ac:spMk id="2" creationId="{00000000-0000-0000-0000-000000000000}"/>
            </ac:spMkLst>
          </pc:spChg>
          <pc:spChg chg="mod">
            <ac:chgData name="Jesper Juul Pedersen" userId="3e8dd289-2279-4b2d-a8f2-1e1b34d1aa25" providerId="ADAL" clId="{9B3A2EDB-C0FB-4A7A-A6F8-3D8970765FE4}" dt="2018-10-01T11:48:26.588" v="1383" actId="1076"/>
            <ac:spMkLst>
              <pc:docMk/>
              <pc:sldMasterMk cId="3453144048" sldId="2147483708"/>
              <pc:sldLayoutMk cId="2412193015" sldId="214748371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999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788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32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266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859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062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476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733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270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166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019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CC494-679B-4F67-BEC4-6BBAC388C60B}" type="datetimeFigureOut">
              <a:rPr lang="da-DK" smtClean="0"/>
              <a:t>03-10-2018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9E581-97A5-4D74-89E5-3D9AF336EC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619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xmlns="" id="{932BC93D-3201-4B58-9C7B-38C1F8A5A7AF}"/>
              </a:ext>
            </a:extLst>
          </p:cNvPr>
          <p:cNvSpPr/>
          <p:nvPr/>
        </p:nvSpPr>
        <p:spPr>
          <a:xfrm>
            <a:off x="6759848" y="2495600"/>
            <a:ext cx="1543581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New call queue is open</a:t>
            </a:r>
          </a:p>
        </p:txBody>
      </p: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xmlns="" id="{3FEB0189-EAA4-4EF6-A975-AFC241064108}"/>
              </a:ext>
            </a:extLst>
          </p:cNvPr>
          <p:cNvSpPr/>
          <p:nvPr/>
        </p:nvSpPr>
        <p:spPr>
          <a:xfrm>
            <a:off x="6657539" y="3906525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An agent is ready to answer?</a:t>
            </a:r>
          </a:p>
        </p:txBody>
      </p:sp>
      <p:sp>
        <p:nvSpPr>
          <p:cNvPr id="24" name="Flowchart: Decision 23">
            <a:extLst>
              <a:ext uri="{FF2B5EF4-FFF2-40B4-BE49-F238E27FC236}">
                <a16:creationId xmlns:a16="http://schemas.microsoft.com/office/drawing/2014/main" xmlns="" id="{6C5B01D5-416F-4DEE-9C0F-EA578945431B}"/>
              </a:ext>
            </a:extLst>
          </p:cNvPr>
          <p:cNvSpPr/>
          <p:nvPr/>
        </p:nvSpPr>
        <p:spPr>
          <a:xfrm>
            <a:off x="6657539" y="7849481"/>
            <a:ext cx="1748199" cy="610986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Call answered within timeout</a:t>
            </a:r>
          </a:p>
        </p:txBody>
      </p:sp>
      <p:sp>
        <p:nvSpPr>
          <p:cNvPr id="25" name="Flowchart: Off-page Connector 24">
            <a:extLst>
              <a:ext uri="{FF2B5EF4-FFF2-40B4-BE49-F238E27FC236}">
                <a16:creationId xmlns:a16="http://schemas.microsoft.com/office/drawing/2014/main" xmlns="" id="{06AE9CD4-7EA0-4241-8B7B-BF54CBBBED30}"/>
              </a:ext>
            </a:extLst>
          </p:cNvPr>
          <p:cNvSpPr/>
          <p:nvPr/>
        </p:nvSpPr>
        <p:spPr>
          <a:xfrm>
            <a:off x="5935322" y="5994539"/>
            <a:ext cx="3192632" cy="484879"/>
          </a:xfrm>
          <a:prstGeom prst="flowChartOffpage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Position and estimated wait announcements.</a:t>
            </a:r>
          </a:p>
          <a:p>
            <a:pPr algn="ctr"/>
            <a:r>
              <a:rPr lang="en-US" sz="800" dirty="0"/>
              <a:t>(Not for </a:t>
            </a:r>
            <a:r>
              <a:rPr lang="en-US" sz="800" i="1" dirty="0"/>
              <a:t>returned</a:t>
            </a:r>
            <a:r>
              <a:rPr lang="en-US" sz="800" dirty="0"/>
              <a:t> or</a:t>
            </a:r>
            <a:r>
              <a:rPr lang="en-US" sz="800" i="1" dirty="0"/>
              <a:t> private</a:t>
            </a:r>
            <a:r>
              <a:rPr lang="en-US" sz="800" dirty="0"/>
              <a:t> calls)</a:t>
            </a:r>
            <a:endParaRPr lang="da-DK" sz="800" dirty="0"/>
          </a:p>
        </p:txBody>
      </p:sp>
      <p:sp>
        <p:nvSpPr>
          <p:cNvPr id="26" name="Flowchart: Off-page Connector 25">
            <a:extLst>
              <a:ext uri="{FF2B5EF4-FFF2-40B4-BE49-F238E27FC236}">
                <a16:creationId xmlns:a16="http://schemas.microsoft.com/office/drawing/2014/main" xmlns="" id="{19FA3A50-2852-49D3-B89D-46257437862A}"/>
              </a:ext>
            </a:extLst>
          </p:cNvPr>
          <p:cNvSpPr/>
          <p:nvPr/>
        </p:nvSpPr>
        <p:spPr>
          <a:xfrm>
            <a:off x="5935325" y="6988867"/>
            <a:ext cx="3192626" cy="351162"/>
          </a:xfrm>
          <a:prstGeom prst="flowChartOffpage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Callback announcements</a:t>
            </a:r>
            <a:endParaRPr lang="da-DK" sz="800" dirty="0"/>
          </a:p>
        </p:txBody>
      </p:sp>
      <p:sp>
        <p:nvSpPr>
          <p:cNvPr id="34" name="Flowchart: Terminator 33">
            <a:extLst>
              <a:ext uri="{FF2B5EF4-FFF2-40B4-BE49-F238E27FC236}">
                <a16:creationId xmlns:a16="http://schemas.microsoft.com/office/drawing/2014/main" xmlns="" id="{00EE5ACA-9127-45FE-8977-FF5FC46896B3}"/>
              </a:ext>
            </a:extLst>
          </p:cNvPr>
          <p:cNvSpPr/>
          <p:nvPr/>
        </p:nvSpPr>
        <p:spPr>
          <a:xfrm>
            <a:off x="8815531" y="8396561"/>
            <a:ext cx="1075432" cy="310348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Leave queue and route to agent</a:t>
            </a:r>
          </a:p>
        </p:txBody>
      </p:sp>
      <p:sp>
        <p:nvSpPr>
          <p:cNvPr id="168" name="Flowchart: Terminator 167">
            <a:extLst>
              <a:ext uri="{FF2B5EF4-FFF2-40B4-BE49-F238E27FC236}">
                <a16:creationId xmlns:a16="http://schemas.microsoft.com/office/drawing/2014/main" xmlns="" id="{722B7F9C-7EF0-430E-9C72-D8279CEFA403}"/>
              </a:ext>
            </a:extLst>
          </p:cNvPr>
          <p:cNvSpPr/>
          <p:nvPr/>
        </p:nvSpPr>
        <p:spPr>
          <a:xfrm>
            <a:off x="7155889" y="4587515"/>
            <a:ext cx="751498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Enter queue</a:t>
            </a: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xmlns="" id="{9E9DE123-9630-423C-9E4A-9A4CEA0A582D}"/>
              </a:ext>
            </a:extLst>
          </p:cNvPr>
          <p:cNvSpPr/>
          <p:nvPr/>
        </p:nvSpPr>
        <p:spPr>
          <a:xfrm>
            <a:off x="5935316" y="2908296"/>
            <a:ext cx="3192645" cy="17079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Welcome announcement</a:t>
            </a:r>
            <a:endParaRPr lang="da-DK" sz="800" dirty="0"/>
          </a:p>
        </p:txBody>
      </p:sp>
      <p:sp>
        <p:nvSpPr>
          <p:cNvPr id="78" name="Flowchart: Process 77">
            <a:extLst>
              <a:ext uri="{FF2B5EF4-FFF2-40B4-BE49-F238E27FC236}">
                <a16:creationId xmlns:a16="http://schemas.microsoft.com/office/drawing/2014/main" xmlns="" id="{B3F7CB5A-F876-4C6F-82BD-7CB36A1FCAFA}"/>
              </a:ext>
            </a:extLst>
          </p:cNvPr>
          <p:cNvSpPr/>
          <p:nvPr/>
        </p:nvSpPr>
        <p:spPr>
          <a:xfrm>
            <a:off x="5935320" y="3240841"/>
            <a:ext cx="3192637" cy="156235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Adhoc announcement, welcome</a:t>
            </a:r>
            <a:endParaRPr lang="da-DK" sz="800" dirty="0"/>
          </a:p>
        </p:txBody>
      </p:sp>
      <p:sp>
        <p:nvSpPr>
          <p:cNvPr id="79" name="Flowchart: Process 78">
            <a:extLst>
              <a:ext uri="{FF2B5EF4-FFF2-40B4-BE49-F238E27FC236}">
                <a16:creationId xmlns:a16="http://schemas.microsoft.com/office/drawing/2014/main" xmlns="" id="{B3CC55F8-0036-4B73-95B0-D61CD7FAA6B9}"/>
              </a:ext>
            </a:extLst>
          </p:cNvPr>
          <p:cNvSpPr/>
          <p:nvPr/>
        </p:nvSpPr>
        <p:spPr>
          <a:xfrm>
            <a:off x="5935309" y="3558825"/>
            <a:ext cx="3192658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Digit collection announcement and a pause for caller to enter digits</a:t>
            </a:r>
            <a:endParaRPr lang="da-DK" sz="800" dirty="0"/>
          </a:p>
        </p:txBody>
      </p:sp>
      <p:sp>
        <p:nvSpPr>
          <p:cNvPr id="80" name="Flowchart: Process 79">
            <a:extLst>
              <a:ext uri="{FF2B5EF4-FFF2-40B4-BE49-F238E27FC236}">
                <a16:creationId xmlns:a16="http://schemas.microsoft.com/office/drawing/2014/main" xmlns="" id="{1FD77CF4-9A5D-40F2-99C1-D43A71329860}"/>
              </a:ext>
            </a:extLst>
          </p:cNvPr>
          <p:cNvSpPr/>
          <p:nvPr/>
        </p:nvSpPr>
        <p:spPr>
          <a:xfrm>
            <a:off x="5935309" y="5000211"/>
            <a:ext cx="3192658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Adhoc announcement, queue</a:t>
            </a:r>
            <a:endParaRPr lang="da-DK" sz="800" dirty="0"/>
          </a:p>
        </p:txBody>
      </p:sp>
      <p:sp>
        <p:nvSpPr>
          <p:cNvPr id="81" name="Flowchart: Process 80">
            <a:extLst>
              <a:ext uri="{FF2B5EF4-FFF2-40B4-BE49-F238E27FC236}">
                <a16:creationId xmlns:a16="http://schemas.microsoft.com/office/drawing/2014/main" xmlns="" id="{82FC3D33-C414-4E0B-9815-74E901A62423}"/>
              </a:ext>
            </a:extLst>
          </p:cNvPr>
          <p:cNvSpPr/>
          <p:nvPr/>
        </p:nvSpPr>
        <p:spPr>
          <a:xfrm>
            <a:off x="5935309" y="6641167"/>
            <a:ext cx="3192658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Custom announcement, new calls. (Not for returned or private calls)</a:t>
            </a:r>
            <a:endParaRPr lang="da-DK" sz="800" dirty="0"/>
          </a:p>
        </p:txBody>
      </p:sp>
      <p:sp>
        <p:nvSpPr>
          <p:cNvPr id="82" name="Flowchart: Process 81">
            <a:extLst>
              <a:ext uri="{FF2B5EF4-FFF2-40B4-BE49-F238E27FC236}">
                <a16:creationId xmlns:a16="http://schemas.microsoft.com/office/drawing/2014/main" xmlns="" id="{7A817006-7DEE-47FD-9909-7C908D0CBD6C}"/>
              </a:ext>
            </a:extLst>
          </p:cNvPr>
          <p:cNvSpPr/>
          <p:nvPr/>
        </p:nvSpPr>
        <p:spPr>
          <a:xfrm>
            <a:off x="5935309" y="7501778"/>
            <a:ext cx="3192658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IVR settings announcement</a:t>
            </a:r>
            <a:endParaRPr lang="da-DK" sz="800" dirty="0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xmlns="" id="{0DB8D97B-3185-4CCD-8410-8CB7F1C45929}"/>
              </a:ext>
            </a:extLst>
          </p:cNvPr>
          <p:cNvCxnSpPr>
            <a:cxnSpLocks/>
            <a:stCxn id="4" idx="2"/>
            <a:endCxn id="2" idx="0"/>
          </p:cNvCxnSpPr>
          <p:nvPr/>
        </p:nvCxnSpPr>
        <p:spPr>
          <a:xfrm>
            <a:off x="7531639" y="2746547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xmlns="" id="{1C616220-A188-4B1D-80FD-422FAE266FBB}"/>
              </a:ext>
            </a:extLst>
          </p:cNvPr>
          <p:cNvCxnSpPr>
            <a:cxnSpLocks/>
            <a:stCxn id="19" idx="3"/>
            <a:endCxn id="34" idx="0"/>
          </p:cNvCxnSpPr>
          <p:nvPr/>
        </p:nvCxnSpPr>
        <p:spPr>
          <a:xfrm>
            <a:off x="8405738" y="4166146"/>
            <a:ext cx="947509" cy="42304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9B1CC0FA-E4B5-4D0A-8A95-FBA0FB5AFFB4}"/>
              </a:ext>
            </a:extLst>
          </p:cNvPr>
          <p:cNvSpPr txBox="1"/>
          <p:nvPr/>
        </p:nvSpPr>
        <p:spPr>
          <a:xfrm>
            <a:off x="6425144" y="3963269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xmlns="" id="{A110D7E4-3FFF-4D41-B93A-BC16599B6A32}"/>
              </a:ext>
            </a:extLst>
          </p:cNvPr>
          <p:cNvSpPr/>
          <p:nvPr/>
        </p:nvSpPr>
        <p:spPr>
          <a:xfrm>
            <a:off x="7767968" y="5347910"/>
            <a:ext cx="1359984" cy="484879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dirty="0"/>
              <a:t>Returned call</a:t>
            </a:r>
            <a:r>
              <a:rPr lang="en-US" sz="800" dirty="0"/>
              <a:t> or </a:t>
            </a:r>
            <a:r>
              <a:rPr lang="en-US" sz="800" i="1" dirty="0"/>
              <a:t>private call</a:t>
            </a:r>
            <a:r>
              <a:rPr lang="en-US" sz="800" dirty="0"/>
              <a:t> to put back to queue</a:t>
            </a:r>
            <a:endParaRPr lang="da-DK" sz="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7566A326-00F7-48D6-8C26-B940B880271A}"/>
              </a:ext>
            </a:extLst>
          </p:cNvPr>
          <p:cNvCxnSpPr>
            <a:cxnSpLocks/>
            <a:stCxn id="2" idx="2"/>
            <a:endCxn id="78" idx="0"/>
          </p:cNvCxnSpPr>
          <p:nvPr/>
        </p:nvCxnSpPr>
        <p:spPr>
          <a:xfrm>
            <a:off x="7531639" y="3079092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xmlns="" id="{94A5650D-EEE7-4388-8CEB-45B90D0F9602}"/>
              </a:ext>
            </a:extLst>
          </p:cNvPr>
          <p:cNvCxnSpPr>
            <a:cxnSpLocks/>
            <a:stCxn id="78" idx="2"/>
            <a:endCxn id="79" idx="0"/>
          </p:cNvCxnSpPr>
          <p:nvPr/>
        </p:nvCxnSpPr>
        <p:spPr>
          <a:xfrm flipH="1">
            <a:off x="7531638" y="3397076"/>
            <a:ext cx="1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xmlns="" id="{50B9E5BB-B4FA-42DC-AEC3-22247B7D4772}"/>
              </a:ext>
            </a:extLst>
          </p:cNvPr>
          <p:cNvCxnSpPr>
            <a:cxnSpLocks/>
            <a:stCxn id="79" idx="2"/>
            <a:endCxn id="19" idx="0"/>
          </p:cNvCxnSpPr>
          <p:nvPr/>
        </p:nvCxnSpPr>
        <p:spPr>
          <a:xfrm>
            <a:off x="7531638" y="3744776"/>
            <a:ext cx="1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xmlns="" id="{2F9980FC-E7B8-4FB4-95FE-2DA798ABB6F2}"/>
              </a:ext>
            </a:extLst>
          </p:cNvPr>
          <p:cNvCxnSpPr>
            <a:cxnSpLocks/>
            <a:stCxn id="80" idx="2"/>
            <a:endCxn id="25" idx="0"/>
          </p:cNvCxnSpPr>
          <p:nvPr/>
        </p:nvCxnSpPr>
        <p:spPr>
          <a:xfrm>
            <a:off x="7531638" y="5186162"/>
            <a:ext cx="0" cy="808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xmlns="" id="{8929344E-F9F0-4C72-869B-483B1120F5E7}"/>
              </a:ext>
            </a:extLst>
          </p:cNvPr>
          <p:cNvCxnSpPr>
            <a:cxnSpLocks/>
            <a:stCxn id="168" idx="2"/>
            <a:endCxn id="80" idx="0"/>
          </p:cNvCxnSpPr>
          <p:nvPr/>
        </p:nvCxnSpPr>
        <p:spPr>
          <a:xfrm>
            <a:off x="7531638" y="4838462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xmlns="" id="{522F1C26-BEE2-46FA-BACA-5B7FAEBAC402}"/>
              </a:ext>
            </a:extLst>
          </p:cNvPr>
          <p:cNvCxnSpPr>
            <a:cxnSpLocks/>
            <a:stCxn id="82" idx="2"/>
            <a:endCxn id="24" idx="0"/>
          </p:cNvCxnSpPr>
          <p:nvPr/>
        </p:nvCxnSpPr>
        <p:spPr>
          <a:xfrm>
            <a:off x="7531638" y="7687729"/>
            <a:ext cx="1" cy="161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xmlns="" id="{40BCCD4D-AB5B-4C6C-A9F4-AC43F0119EC0}"/>
              </a:ext>
            </a:extLst>
          </p:cNvPr>
          <p:cNvCxnSpPr>
            <a:cxnSpLocks/>
            <a:stCxn id="26" idx="2"/>
            <a:endCxn id="82" idx="0"/>
          </p:cNvCxnSpPr>
          <p:nvPr/>
        </p:nvCxnSpPr>
        <p:spPr>
          <a:xfrm>
            <a:off x="7531638" y="7340029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xmlns="" id="{F9E05F0A-A98C-468A-A7BA-FCA277C8359B}"/>
              </a:ext>
            </a:extLst>
          </p:cNvPr>
          <p:cNvCxnSpPr>
            <a:cxnSpLocks/>
            <a:stCxn id="81" idx="2"/>
            <a:endCxn id="26" idx="0"/>
          </p:cNvCxnSpPr>
          <p:nvPr/>
        </p:nvCxnSpPr>
        <p:spPr>
          <a:xfrm>
            <a:off x="7531638" y="6827118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xmlns="" id="{F69B0CCA-A248-4230-A8AF-A86479A1FE93}"/>
              </a:ext>
            </a:extLst>
          </p:cNvPr>
          <p:cNvCxnSpPr>
            <a:cxnSpLocks/>
            <a:stCxn id="25" idx="2"/>
            <a:endCxn id="81" idx="0"/>
          </p:cNvCxnSpPr>
          <p:nvPr/>
        </p:nvCxnSpPr>
        <p:spPr>
          <a:xfrm>
            <a:off x="7531638" y="6479418"/>
            <a:ext cx="0" cy="16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xmlns="" id="{C99E3BBD-D555-45A6-9902-64D7BD6FEB4E}"/>
              </a:ext>
            </a:extLst>
          </p:cNvPr>
          <p:cNvCxnSpPr>
            <a:cxnSpLocks/>
            <a:stCxn id="24" idx="3"/>
            <a:endCxn id="34" idx="0"/>
          </p:cNvCxnSpPr>
          <p:nvPr/>
        </p:nvCxnSpPr>
        <p:spPr>
          <a:xfrm>
            <a:off x="8405738" y="8154974"/>
            <a:ext cx="947509" cy="2415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xmlns="" id="{FE723CFF-F773-4D30-B638-7955EB0FA294}"/>
              </a:ext>
            </a:extLst>
          </p:cNvPr>
          <p:cNvCxnSpPr>
            <a:cxnSpLocks/>
            <a:stCxn id="24" idx="1"/>
            <a:endCxn id="25" idx="0"/>
          </p:cNvCxnSpPr>
          <p:nvPr/>
        </p:nvCxnSpPr>
        <p:spPr>
          <a:xfrm rot="10800000" flipH="1">
            <a:off x="6657538" y="5994540"/>
            <a:ext cx="874099" cy="2160435"/>
          </a:xfrm>
          <a:prstGeom prst="bentConnector4">
            <a:avLst>
              <a:gd name="adj1" fmla="val -108777"/>
              <a:gd name="adj2" fmla="val 1105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xmlns="" id="{5A7C391A-D004-41E2-AF17-6D5EE6DB3AD6}"/>
              </a:ext>
            </a:extLst>
          </p:cNvPr>
          <p:cNvCxnSpPr>
            <a:cxnSpLocks/>
            <a:stCxn id="13" idx="2"/>
            <a:endCxn id="25" idx="0"/>
          </p:cNvCxnSpPr>
          <p:nvPr/>
        </p:nvCxnSpPr>
        <p:spPr>
          <a:xfrm rot="10800000" flipV="1">
            <a:off x="7531638" y="5590349"/>
            <a:ext cx="236330" cy="4041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or: Elbow 172">
            <a:extLst>
              <a:ext uri="{FF2B5EF4-FFF2-40B4-BE49-F238E27FC236}">
                <a16:creationId xmlns:a16="http://schemas.microsoft.com/office/drawing/2014/main" xmlns="" id="{4EA70785-5EF7-4D9D-B34F-42BAA18684E8}"/>
              </a:ext>
            </a:extLst>
          </p:cNvPr>
          <p:cNvCxnSpPr>
            <a:cxnSpLocks/>
            <a:stCxn id="19" idx="1"/>
            <a:endCxn id="168" idx="0"/>
          </p:cNvCxnSpPr>
          <p:nvPr/>
        </p:nvCxnSpPr>
        <p:spPr>
          <a:xfrm rot="10800000" flipH="1" flipV="1">
            <a:off x="6657538" y="4166145"/>
            <a:ext cx="874099" cy="421369"/>
          </a:xfrm>
          <a:prstGeom prst="bentConnector4">
            <a:avLst>
              <a:gd name="adj1" fmla="val -26153"/>
              <a:gd name="adj2" fmla="val 74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xmlns="" id="{C37859F8-1AB0-423F-8FAF-D28DAA3F71CC}"/>
              </a:ext>
            </a:extLst>
          </p:cNvPr>
          <p:cNvSpPr txBox="1"/>
          <p:nvPr/>
        </p:nvSpPr>
        <p:spPr>
          <a:xfrm>
            <a:off x="8405736" y="3958216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CCD5E96A-4A6D-4967-A54C-9162F9C065CD}"/>
              </a:ext>
            </a:extLst>
          </p:cNvPr>
          <p:cNvSpPr txBox="1"/>
          <p:nvPr/>
        </p:nvSpPr>
        <p:spPr>
          <a:xfrm>
            <a:off x="8389661" y="7934423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xmlns="" id="{6311EAB3-9EE9-4B7A-A9D6-77B6086A5098}"/>
              </a:ext>
            </a:extLst>
          </p:cNvPr>
          <p:cNvSpPr txBox="1"/>
          <p:nvPr/>
        </p:nvSpPr>
        <p:spPr>
          <a:xfrm>
            <a:off x="6425144" y="7934423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27420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F81C1440-F838-489C-9BE7-C0E9DB1F54C7}"/>
              </a:ext>
            </a:extLst>
          </p:cNvPr>
          <p:cNvCxnSpPr>
            <a:cxnSpLocks/>
            <a:stCxn id="26" idx="2"/>
            <a:endCxn id="31" idx="0"/>
          </p:cNvCxnSpPr>
          <p:nvPr/>
        </p:nvCxnSpPr>
        <p:spPr>
          <a:xfrm>
            <a:off x="7570756" y="3479876"/>
            <a:ext cx="1" cy="19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xmlns="" id="{63762804-7A96-438E-AB46-86CFAA943E46}"/>
              </a:ext>
            </a:extLst>
          </p:cNvPr>
          <p:cNvCxnSpPr>
            <a:cxnSpLocks/>
            <a:stCxn id="34" idx="3"/>
            <a:endCxn id="35" idx="0"/>
          </p:cNvCxnSpPr>
          <p:nvPr/>
        </p:nvCxnSpPr>
        <p:spPr>
          <a:xfrm flipH="1">
            <a:off x="7570756" y="7569710"/>
            <a:ext cx="874100" cy="645042"/>
          </a:xfrm>
          <a:prstGeom prst="bentConnector4">
            <a:avLst>
              <a:gd name="adj1" fmla="val -26153"/>
              <a:gd name="adj2" fmla="val 701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4190DCD-4E71-48D4-8598-59F696D574DC}"/>
              </a:ext>
            </a:extLst>
          </p:cNvPr>
          <p:cNvSpPr txBox="1"/>
          <p:nvPr/>
        </p:nvSpPr>
        <p:spPr>
          <a:xfrm>
            <a:off x="6465301" y="7351363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26" name="Flowchart: Terminator 25">
            <a:extLst>
              <a:ext uri="{FF2B5EF4-FFF2-40B4-BE49-F238E27FC236}">
                <a16:creationId xmlns:a16="http://schemas.microsoft.com/office/drawing/2014/main" xmlns="" id="{80F317A2-0605-460B-B062-FE5C1DE055AA}"/>
              </a:ext>
            </a:extLst>
          </p:cNvPr>
          <p:cNvSpPr/>
          <p:nvPr/>
        </p:nvSpPr>
        <p:spPr>
          <a:xfrm>
            <a:off x="7138708" y="3228929"/>
            <a:ext cx="864096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Route to agent</a:t>
            </a:r>
          </a:p>
        </p:txBody>
      </p:sp>
      <p:sp>
        <p:nvSpPr>
          <p:cNvPr id="28" name="Flowchart: Decision 27">
            <a:extLst>
              <a:ext uri="{FF2B5EF4-FFF2-40B4-BE49-F238E27FC236}">
                <a16:creationId xmlns:a16="http://schemas.microsoft.com/office/drawing/2014/main" xmlns="" id="{7062FC07-1130-422B-961F-7186B2B33C21}"/>
              </a:ext>
            </a:extLst>
          </p:cNvPr>
          <p:cNvSpPr/>
          <p:nvPr/>
        </p:nvSpPr>
        <p:spPr>
          <a:xfrm>
            <a:off x="6696657" y="4062060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Agent answers call within timeout?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xmlns="" id="{4C5AD1DE-FAB4-4F5B-AA6B-B0754B80FFBE}"/>
              </a:ext>
            </a:extLst>
          </p:cNvPr>
          <p:cNvSpPr/>
          <p:nvPr/>
        </p:nvSpPr>
        <p:spPr>
          <a:xfrm>
            <a:off x="6749045" y="4932942"/>
            <a:ext cx="1643422" cy="1963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Mark as returned call</a:t>
            </a:r>
            <a:endParaRPr lang="da-DK" sz="800" dirty="0"/>
          </a:p>
        </p:txBody>
      </p:sp>
      <p:sp>
        <p:nvSpPr>
          <p:cNvPr id="30" name="Flowchart: Terminator 29">
            <a:extLst>
              <a:ext uri="{FF2B5EF4-FFF2-40B4-BE49-F238E27FC236}">
                <a16:creationId xmlns:a16="http://schemas.microsoft.com/office/drawing/2014/main" xmlns="" id="{3353DDA7-9CFD-4104-9317-6868D410EB5C}"/>
              </a:ext>
            </a:extLst>
          </p:cNvPr>
          <p:cNvSpPr/>
          <p:nvPr/>
        </p:nvSpPr>
        <p:spPr>
          <a:xfrm>
            <a:off x="7097120" y="5381972"/>
            <a:ext cx="947273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Put back in queue</a:t>
            </a:r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xmlns="" id="{DA7BF80C-664E-4901-9436-968520E19BDF}"/>
              </a:ext>
            </a:extLst>
          </p:cNvPr>
          <p:cNvSpPr/>
          <p:nvPr/>
        </p:nvSpPr>
        <p:spPr>
          <a:xfrm>
            <a:off x="6749045" y="3672113"/>
            <a:ext cx="1643423" cy="19325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Agent’s phone rings</a:t>
            </a:r>
            <a:endParaRPr lang="da-DK" sz="800" dirty="0"/>
          </a:p>
        </p:txBody>
      </p:sp>
      <p:sp>
        <p:nvSpPr>
          <p:cNvPr id="32" name="Flowchart: Terminator 31">
            <a:extLst>
              <a:ext uri="{FF2B5EF4-FFF2-40B4-BE49-F238E27FC236}">
                <a16:creationId xmlns:a16="http://schemas.microsoft.com/office/drawing/2014/main" xmlns="" id="{06164939-0819-4CB1-B6EB-1FC3575D3D3A}"/>
              </a:ext>
            </a:extLst>
          </p:cNvPr>
          <p:cNvSpPr/>
          <p:nvPr/>
        </p:nvSpPr>
        <p:spPr>
          <a:xfrm>
            <a:off x="7138708" y="6866832"/>
            <a:ext cx="864096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Agent talks to caller</a:t>
            </a:r>
          </a:p>
        </p:txBody>
      </p:sp>
      <p:sp>
        <p:nvSpPr>
          <p:cNvPr id="34" name="Flowchart: Decision 33">
            <a:extLst>
              <a:ext uri="{FF2B5EF4-FFF2-40B4-BE49-F238E27FC236}">
                <a16:creationId xmlns:a16="http://schemas.microsoft.com/office/drawing/2014/main" xmlns="" id="{AC3116BF-212E-44B4-9449-92C49D5496CE}"/>
              </a:ext>
            </a:extLst>
          </p:cNvPr>
          <p:cNvSpPr/>
          <p:nvPr/>
        </p:nvSpPr>
        <p:spPr>
          <a:xfrm>
            <a:off x="6696657" y="7310089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Agent assigns call to other agent</a:t>
            </a:r>
          </a:p>
        </p:txBody>
      </p:sp>
      <p:sp>
        <p:nvSpPr>
          <p:cNvPr id="35" name="Flowchart: Process 34">
            <a:extLst>
              <a:ext uri="{FF2B5EF4-FFF2-40B4-BE49-F238E27FC236}">
                <a16:creationId xmlns:a16="http://schemas.microsoft.com/office/drawing/2014/main" xmlns="" id="{15A02EBE-EDAA-4608-807A-3AFB65DBF247}"/>
              </a:ext>
            </a:extLst>
          </p:cNvPr>
          <p:cNvSpPr/>
          <p:nvPr/>
        </p:nvSpPr>
        <p:spPr>
          <a:xfrm>
            <a:off x="6749044" y="8214752"/>
            <a:ext cx="1643424" cy="19690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Mark as private call</a:t>
            </a:r>
            <a:endParaRPr lang="da-DK" sz="800" dirty="0"/>
          </a:p>
        </p:txBody>
      </p:sp>
      <p:sp>
        <p:nvSpPr>
          <p:cNvPr id="36" name="Flowchart: Terminator 35">
            <a:extLst>
              <a:ext uri="{FF2B5EF4-FFF2-40B4-BE49-F238E27FC236}">
                <a16:creationId xmlns:a16="http://schemas.microsoft.com/office/drawing/2014/main" xmlns="" id="{4DFEC4EC-2D8C-4A06-A9F6-45DBAEC3C03B}"/>
              </a:ext>
            </a:extLst>
          </p:cNvPr>
          <p:cNvSpPr/>
          <p:nvPr/>
        </p:nvSpPr>
        <p:spPr>
          <a:xfrm>
            <a:off x="7097120" y="8663780"/>
            <a:ext cx="947273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Put back in queue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2F301E5A-E2EC-41F0-ACA1-1897F1BB001E}"/>
              </a:ext>
            </a:extLst>
          </p:cNvPr>
          <p:cNvCxnSpPr>
            <a:cxnSpLocks/>
            <a:stCxn id="31" idx="2"/>
            <a:endCxn id="28" idx="0"/>
          </p:cNvCxnSpPr>
          <p:nvPr/>
        </p:nvCxnSpPr>
        <p:spPr>
          <a:xfrm>
            <a:off x="7570757" y="3865367"/>
            <a:ext cx="0" cy="196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750DFD5D-87A8-4332-A3B9-90408821CE6E}"/>
              </a:ext>
            </a:extLst>
          </p:cNvPr>
          <p:cNvCxnSpPr>
            <a:cxnSpLocks/>
            <a:stCxn id="54" idx="2"/>
            <a:endCxn id="55" idx="0"/>
          </p:cNvCxnSpPr>
          <p:nvPr/>
        </p:nvCxnSpPr>
        <p:spPr>
          <a:xfrm>
            <a:off x="7570756" y="6151153"/>
            <a:ext cx="0" cy="230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53F22B98-5BC9-4BE2-9564-8DCB3507972D}"/>
              </a:ext>
            </a:extLst>
          </p:cNvPr>
          <p:cNvCxnSpPr>
            <a:cxnSpLocks/>
            <a:stCxn id="55" idx="2"/>
            <a:endCxn id="32" idx="0"/>
          </p:cNvCxnSpPr>
          <p:nvPr/>
        </p:nvCxnSpPr>
        <p:spPr>
          <a:xfrm>
            <a:off x="7570756" y="6674523"/>
            <a:ext cx="0" cy="192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470A1C1D-E2D1-4213-BBD4-BBDD6A49D089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7570756" y="8411655"/>
            <a:ext cx="3997" cy="25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EC046608-59F9-453E-82E7-51C1595A4E38}"/>
              </a:ext>
            </a:extLst>
          </p:cNvPr>
          <p:cNvCxnSpPr>
            <a:cxnSpLocks/>
            <a:stCxn id="29" idx="2"/>
            <a:endCxn id="30" idx="0"/>
          </p:cNvCxnSpPr>
          <p:nvPr/>
        </p:nvCxnSpPr>
        <p:spPr>
          <a:xfrm>
            <a:off x="7570756" y="5129260"/>
            <a:ext cx="1" cy="252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2724F46A-2179-4F7B-A243-17B885251D06}"/>
              </a:ext>
            </a:extLst>
          </p:cNvPr>
          <p:cNvCxnSpPr>
            <a:cxnSpLocks/>
            <a:stCxn id="32" idx="2"/>
            <a:endCxn id="34" idx="0"/>
          </p:cNvCxnSpPr>
          <p:nvPr/>
        </p:nvCxnSpPr>
        <p:spPr>
          <a:xfrm>
            <a:off x="7570756" y="7117779"/>
            <a:ext cx="1" cy="19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xmlns="" id="{891B3F92-CBD2-41E3-AF05-5EC3148B7F94}"/>
              </a:ext>
            </a:extLst>
          </p:cNvPr>
          <p:cNvCxnSpPr>
            <a:cxnSpLocks/>
            <a:stCxn id="28" idx="3"/>
            <a:endCxn id="54" idx="0"/>
          </p:cNvCxnSpPr>
          <p:nvPr/>
        </p:nvCxnSpPr>
        <p:spPr>
          <a:xfrm flipH="1">
            <a:off x="7570756" y="4321681"/>
            <a:ext cx="874100" cy="1633154"/>
          </a:xfrm>
          <a:prstGeom prst="bentConnector4">
            <a:avLst>
              <a:gd name="adj1" fmla="val -26153"/>
              <a:gd name="adj2" fmla="val 892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xmlns="" id="{EC24B012-4E2C-4E0F-83E9-D9EA4A4CF353}"/>
              </a:ext>
            </a:extLst>
          </p:cNvPr>
          <p:cNvCxnSpPr>
            <a:cxnSpLocks/>
            <a:stCxn id="34" idx="1"/>
            <a:endCxn id="32" idx="1"/>
          </p:cNvCxnSpPr>
          <p:nvPr/>
        </p:nvCxnSpPr>
        <p:spPr>
          <a:xfrm rot="10800000" flipH="1">
            <a:off x="6696656" y="6992306"/>
            <a:ext cx="442051" cy="577404"/>
          </a:xfrm>
          <a:prstGeom prst="bentConnector3">
            <a:avLst>
              <a:gd name="adj1" fmla="val -517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9618B623-397A-41A9-8896-6598F5EB8226}"/>
              </a:ext>
            </a:extLst>
          </p:cNvPr>
          <p:cNvSpPr txBox="1"/>
          <p:nvPr/>
        </p:nvSpPr>
        <p:spPr>
          <a:xfrm>
            <a:off x="8396466" y="4106236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xmlns="" id="{8CE5A5FF-7D0A-45A9-849F-AF6B172B68BD}"/>
              </a:ext>
            </a:extLst>
          </p:cNvPr>
          <p:cNvCxnSpPr>
            <a:cxnSpLocks/>
            <a:stCxn id="28" idx="1"/>
            <a:endCxn id="29" idx="0"/>
          </p:cNvCxnSpPr>
          <p:nvPr/>
        </p:nvCxnSpPr>
        <p:spPr>
          <a:xfrm rot="10800000" flipH="1" flipV="1">
            <a:off x="6696656" y="4321680"/>
            <a:ext cx="874099" cy="611261"/>
          </a:xfrm>
          <a:prstGeom prst="bentConnector4">
            <a:avLst>
              <a:gd name="adj1" fmla="val -26153"/>
              <a:gd name="adj2" fmla="val 712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87B26E26-03EA-4A48-9060-015A3121F040}"/>
              </a:ext>
            </a:extLst>
          </p:cNvPr>
          <p:cNvSpPr txBox="1"/>
          <p:nvPr/>
        </p:nvSpPr>
        <p:spPr>
          <a:xfrm>
            <a:off x="6465301" y="4095641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54" name="Flowchart: Process 53">
            <a:extLst>
              <a:ext uri="{FF2B5EF4-FFF2-40B4-BE49-F238E27FC236}">
                <a16:creationId xmlns:a16="http://schemas.microsoft.com/office/drawing/2014/main" xmlns="" id="{9B72AF6F-5C53-4279-BE2A-F85B6698353A}"/>
              </a:ext>
            </a:extLst>
          </p:cNvPr>
          <p:cNvSpPr/>
          <p:nvPr/>
        </p:nvSpPr>
        <p:spPr>
          <a:xfrm>
            <a:off x="6749044" y="5954835"/>
            <a:ext cx="1643424" cy="196318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Personal </a:t>
            </a:r>
            <a:r>
              <a:rPr lang="en-US" sz="800" dirty="0"/>
              <a:t>pickup announcement </a:t>
            </a:r>
            <a:endParaRPr lang="da-DK" sz="800" dirty="0"/>
          </a:p>
        </p:txBody>
      </p:sp>
      <p:sp>
        <p:nvSpPr>
          <p:cNvPr id="55" name="Flowchart: Process 54">
            <a:extLst>
              <a:ext uri="{FF2B5EF4-FFF2-40B4-BE49-F238E27FC236}">
                <a16:creationId xmlns:a16="http://schemas.microsoft.com/office/drawing/2014/main" xmlns="" id="{02E0F7ED-E58D-4A88-80CD-3A088DC1045B}"/>
              </a:ext>
            </a:extLst>
          </p:cNvPr>
          <p:cNvSpPr/>
          <p:nvPr/>
        </p:nvSpPr>
        <p:spPr>
          <a:xfrm>
            <a:off x="6749044" y="6381156"/>
            <a:ext cx="1643424" cy="293367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Global pickup announcement </a:t>
            </a:r>
          </a:p>
          <a:p>
            <a:pPr algn="ctr"/>
            <a:r>
              <a:rPr lang="en-US" sz="800" dirty="0"/>
              <a:t>(</a:t>
            </a:r>
            <a:r>
              <a:rPr lang="en-US" sz="800"/>
              <a:t>if </a:t>
            </a:r>
            <a:r>
              <a:rPr lang="en-US" sz="800" smtClean="0"/>
              <a:t>personal </a:t>
            </a:r>
            <a:r>
              <a:rPr lang="en-US" sz="800" dirty="0"/>
              <a:t>hasn’t been played)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CE08BD5-18C8-40D0-8D1C-E3CD2E546C6D}"/>
              </a:ext>
            </a:extLst>
          </p:cNvPr>
          <p:cNvSpPr txBox="1"/>
          <p:nvPr/>
        </p:nvSpPr>
        <p:spPr>
          <a:xfrm>
            <a:off x="8392468" y="7351363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</p:spTree>
    <p:extLst>
      <p:ext uri="{BB962C8B-B14F-4D97-AF65-F5344CB8AC3E}">
        <p14:creationId xmlns:p14="http://schemas.microsoft.com/office/powerpoint/2010/main" val="83273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xmlns="" id="{AA1DF6CE-70F6-433F-8E62-88083D2A04F8}"/>
              </a:ext>
            </a:extLst>
          </p:cNvPr>
          <p:cNvSpPr/>
          <p:nvPr/>
        </p:nvSpPr>
        <p:spPr>
          <a:xfrm>
            <a:off x="7499549" y="5734187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#1 in queue?</a:t>
            </a:r>
          </a:p>
        </p:txBody>
      </p:sp>
      <p:sp>
        <p:nvSpPr>
          <p:cNvPr id="15" name="Flowchart: Terminator 14">
            <a:extLst>
              <a:ext uri="{FF2B5EF4-FFF2-40B4-BE49-F238E27FC236}">
                <a16:creationId xmlns:a16="http://schemas.microsoft.com/office/drawing/2014/main" xmlns="" id="{D20BF76E-C5A3-4135-9FC2-C5FC66C9C17E}"/>
              </a:ext>
            </a:extLst>
          </p:cNvPr>
          <p:cNvSpPr/>
          <p:nvPr/>
        </p:nvSpPr>
        <p:spPr>
          <a:xfrm>
            <a:off x="7551937" y="7824192"/>
            <a:ext cx="1643425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Next announcement in queue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CDA32EF-5082-4D8D-A31A-8745D3A112B6}"/>
              </a:ext>
            </a:extLst>
          </p:cNvPr>
          <p:cNvSpPr txBox="1"/>
          <p:nvPr/>
        </p:nvSpPr>
        <p:spPr>
          <a:xfrm>
            <a:off x="9208805" y="5872177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6FC1C57-0913-4EEE-A4D2-6A5C0EE7A8B8}"/>
              </a:ext>
            </a:extLst>
          </p:cNvPr>
          <p:cNvSpPr txBox="1"/>
          <p:nvPr/>
        </p:nvSpPr>
        <p:spPr>
          <a:xfrm>
            <a:off x="7217233" y="5875966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xmlns="" id="{0DC0A097-9EA1-4AB0-BCB4-FCF02829EF23}"/>
              </a:ext>
            </a:extLst>
          </p:cNvPr>
          <p:cNvSpPr/>
          <p:nvPr/>
        </p:nvSpPr>
        <p:spPr>
          <a:xfrm>
            <a:off x="7551937" y="4661425"/>
            <a:ext cx="1643425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Pre-position announcement</a:t>
            </a:r>
            <a:endParaRPr lang="da-DK" sz="800" dirty="0"/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xmlns="" id="{6A6E8571-EE38-4961-A53D-F8CA4C1817FF}"/>
              </a:ext>
            </a:extLst>
          </p:cNvPr>
          <p:cNvSpPr/>
          <p:nvPr/>
        </p:nvSpPr>
        <p:spPr>
          <a:xfrm>
            <a:off x="8426036" y="6478874"/>
            <a:ext cx="1643424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Position announcement  #1</a:t>
            </a:r>
            <a:endParaRPr lang="da-DK" sz="800" dirty="0"/>
          </a:p>
        </p:txBody>
      </p:sp>
      <p:sp>
        <p:nvSpPr>
          <p:cNvPr id="30" name="Flowchart: Process 29">
            <a:extLst>
              <a:ext uri="{FF2B5EF4-FFF2-40B4-BE49-F238E27FC236}">
                <a16:creationId xmlns:a16="http://schemas.microsoft.com/office/drawing/2014/main" xmlns="" id="{7D044A58-B896-4661-8AC9-E08628CD597C}"/>
              </a:ext>
            </a:extLst>
          </p:cNvPr>
          <p:cNvSpPr/>
          <p:nvPr/>
        </p:nvSpPr>
        <p:spPr>
          <a:xfrm>
            <a:off x="6666656" y="6478875"/>
            <a:ext cx="1643424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Position announcement  #n part 1</a:t>
            </a:r>
            <a:endParaRPr lang="da-DK" sz="800" dirty="0"/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xmlns="" id="{8AB87C76-0606-4EBE-8AAD-FEFEA889C147}"/>
              </a:ext>
            </a:extLst>
          </p:cNvPr>
          <p:cNvSpPr/>
          <p:nvPr/>
        </p:nvSpPr>
        <p:spPr>
          <a:xfrm>
            <a:off x="6666656" y="6890273"/>
            <a:ext cx="1643424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Number announcement</a:t>
            </a:r>
            <a:endParaRPr lang="da-DK" sz="800" dirty="0"/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xmlns="" id="{86E36EBF-AAC5-4E56-B0E9-BE7D248C4CB1}"/>
              </a:ext>
            </a:extLst>
          </p:cNvPr>
          <p:cNvSpPr/>
          <p:nvPr/>
        </p:nvSpPr>
        <p:spPr>
          <a:xfrm>
            <a:off x="6666656" y="7301671"/>
            <a:ext cx="1643424" cy="185951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Position announcement  #n part 2</a:t>
            </a:r>
            <a:endParaRPr lang="da-DK" sz="8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65CC23AA-12B6-4BB6-B533-D73C6D54F4B5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>
            <a:off x="7488368" y="7076224"/>
            <a:ext cx="0" cy="22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04E5188F-387A-4554-9602-635E9FC1418E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7488368" y="6664826"/>
            <a:ext cx="0" cy="22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xmlns="" id="{EC7D8FC5-7C73-43D7-BC22-FD59ECDDCE7F}"/>
              </a:ext>
            </a:extLst>
          </p:cNvPr>
          <p:cNvCxnSpPr>
            <a:cxnSpLocks/>
            <a:stCxn id="27" idx="2"/>
            <a:endCxn id="15" idx="0"/>
          </p:cNvCxnSpPr>
          <p:nvPr/>
        </p:nvCxnSpPr>
        <p:spPr>
          <a:xfrm rot="5400000">
            <a:off x="8231016" y="6807459"/>
            <a:ext cx="1159367" cy="8740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xmlns="" id="{A4DCCA97-D93C-4E84-8CDB-E1B506CE6689}"/>
              </a:ext>
            </a:extLst>
          </p:cNvPr>
          <p:cNvCxnSpPr>
            <a:cxnSpLocks/>
            <a:stCxn id="32" idx="2"/>
            <a:endCxn id="15" idx="0"/>
          </p:cNvCxnSpPr>
          <p:nvPr/>
        </p:nvCxnSpPr>
        <p:spPr>
          <a:xfrm rot="16200000" flipH="1">
            <a:off x="7762724" y="7213266"/>
            <a:ext cx="336570" cy="8852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Connector 69">
            <a:extLst>
              <a:ext uri="{FF2B5EF4-FFF2-40B4-BE49-F238E27FC236}">
                <a16:creationId xmlns:a16="http://schemas.microsoft.com/office/drawing/2014/main" xmlns="" id="{F37046B8-4FEF-4B72-873C-232802342EB5}"/>
              </a:ext>
            </a:extLst>
          </p:cNvPr>
          <p:cNvSpPr/>
          <p:nvPr/>
        </p:nvSpPr>
        <p:spPr>
          <a:xfrm>
            <a:off x="7551937" y="3816094"/>
            <a:ext cx="1643424" cy="619884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Position and estimated wait announcements</a:t>
            </a:r>
          </a:p>
        </p:txBody>
      </p:sp>
      <p:sp>
        <p:nvSpPr>
          <p:cNvPr id="94" name="Flowchart: Process 93">
            <a:extLst>
              <a:ext uri="{FF2B5EF4-FFF2-40B4-BE49-F238E27FC236}">
                <a16:creationId xmlns:a16="http://schemas.microsoft.com/office/drawing/2014/main" xmlns="" id="{63870F45-9E6C-4C4F-A20F-792AFACB5B49}"/>
              </a:ext>
            </a:extLst>
          </p:cNvPr>
          <p:cNvSpPr/>
          <p:nvPr/>
        </p:nvSpPr>
        <p:spPr>
          <a:xfrm>
            <a:off x="7551937" y="5072823"/>
            <a:ext cx="1643425" cy="435917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Estimated wait announcement #1</a:t>
            </a:r>
          </a:p>
          <a:p>
            <a:pPr algn="ctr"/>
            <a:r>
              <a:rPr lang="en-US" sz="800" dirty="0"/>
              <a:t>ETA minutes announcement</a:t>
            </a:r>
          </a:p>
          <a:p>
            <a:pPr algn="ctr"/>
            <a:r>
              <a:rPr lang="en-US" sz="800" dirty="0"/>
              <a:t>Estimated wait announcement #2</a:t>
            </a:r>
            <a:endParaRPr lang="da-DK" sz="8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xmlns="" id="{E8F257C7-055A-453A-A939-DEC98BEFFC60}"/>
              </a:ext>
            </a:extLst>
          </p:cNvPr>
          <p:cNvCxnSpPr>
            <a:cxnSpLocks/>
            <a:stCxn id="13" idx="1"/>
            <a:endCxn id="30" idx="0"/>
          </p:cNvCxnSpPr>
          <p:nvPr/>
        </p:nvCxnSpPr>
        <p:spPr>
          <a:xfrm flipH="1">
            <a:off x="7488368" y="5993808"/>
            <a:ext cx="11181" cy="485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xmlns="" id="{5E47BCB0-709C-43B1-AD2B-A2EDE797C747}"/>
              </a:ext>
            </a:extLst>
          </p:cNvPr>
          <p:cNvCxnSpPr>
            <a:cxnSpLocks/>
            <a:stCxn id="13" idx="3"/>
            <a:endCxn id="27" idx="0"/>
          </p:cNvCxnSpPr>
          <p:nvPr/>
        </p:nvCxnSpPr>
        <p:spPr>
          <a:xfrm>
            <a:off x="9247748" y="5993808"/>
            <a:ext cx="0" cy="48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xmlns="" id="{91CAE54A-EA3A-44DC-8A88-9FCDEC7C6BB8}"/>
              </a:ext>
            </a:extLst>
          </p:cNvPr>
          <p:cNvCxnSpPr>
            <a:cxnSpLocks/>
            <a:stCxn id="24" idx="2"/>
            <a:endCxn id="94" idx="0"/>
          </p:cNvCxnSpPr>
          <p:nvPr/>
        </p:nvCxnSpPr>
        <p:spPr>
          <a:xfrm>
            <a:off x="8373650" y="4847376"/>
            <a:ext cx="0" cy="22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xmlns="" id="{A45B93C0-B705-415A-9CBE-D11487C2CB6A}"/>
              </a:ext>
            </a:extLst>
          </p:cNvPr>
          <p:cNvCxnSpPr>
            <a:cxnSpLocks/>
            <a:stCxn id="70" idx="4"/>
            <a:endCxn id="24" idx="0"/>
          </p:cNvCxnSpPr>
          <p:nvPr/>
        </p:nvCxnSpPr>
        <p:spPr>
          <a:xfrm>
            <a:off x="8373649" y="4435978"/>
            <a:ext cx="1" cy="22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xmlns="" id="{9C4EF6FB-4AA9-4271-A89B-E03A81D637F2}"/>
              </a:ext>
            </a:extLst>
          </p:cNvPr>
          <p:cNvCxnSpPr>
            <a:cxnSpLocks/>
            <a:stCxn id="94" idx="2"/>
            <a:endCxn id="13" idx="0"/>
          </p:cNvCxnSpPr>
          <p:nvPr/>
        </p:nvCxnSpPr>
        <p:spPr>
          <a:xfrm flipH="1">
            <a:off x="8373649" y="5508740"/>
            <a:ext cx="1" cy="22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3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xmlns="" id="{0E19E43A-E68A-492D-ABAA-9C49D9533BE5}"/>
              </a:ext>
            </a:extLst>
          </p:cNvPr>
          <p:cNvSpPr/>
          <p:nvPr/>
        </p:nvSpPr>
        <p:spPr>
          <a:xfrm>
            <a:off x="7288264" y="2772456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Callback selected</a:t>
            </a:r>
          </a:p>
        </p:txBody>
      </p:sp>
      <p:sp>
        <p:nvSpPr>
          <p:cNvPr id="12" name="Flowchart: Terminator 11">
            <a:extLst>
              <a:ext uri="{FF2B5EF4-FFF2-40B4-BE49-F238E27FC236}">
                <a16:creationId xmlns:a16="http://schemas.microsoft.com/office/drawing/2014/main" xmlns="" id="{C6D4DD62-A550-4536-9B91-D7BB19678D40}"/>
              </a:ext>
            </a:extLst>
          </p:cNvPr>
          <p:cNvSpPr/>
          <p:nvPr/>
        </p:nvSpPr>
        <p:spPr>
          <a:xfrm>
            <a:off x="6566041" y="7726123"/>
            <a:ext cx="3192645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End call and place callback in queue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xmlns="" id="{2D5DCB78-5E86-4442-8747-8BC09D2DC828}"/>
              </a:ext>
            </a:extLst>
          </p:cNvPr>
          <p:cNvSpPr/>
          <p:nvPr/>
        </p:nvSpPr>
        <p:spPr>
          <a:xfrm>
            <a:off x="6566041" y="2410989"/>
            <a:ext cx="3192645" cy="17079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Offer callback announcement</a:t>
            </a:r>
            <a:endParaRPr lang="da-DK" sz="8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9D6A3D7D-10E9-4AEB-B102-E4222967D122}"/>
              </a:ext>
            </a:extLst>
          </p:cNvPr>
          <p:cNvCxnSpPr>
            <a:cxnSpLocks/>
            <a:stCxn id="26" idx="4"/>
            <a:endCxn id="13" idx="0"/>
          </p:cNvCxnSpPr>
          <p:nvPr/>
        </p:nvCxnSpPr>
        <p:spPr>
          <a:xfrm>
            <a:off x="8162363" y="2220318"/>
            <a:ext cx="1" cy="190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xmlns="" id="{5047D67D-34F7-4DBB-BE70-BA27D07C6165}"/>
              </a:ext>
            </a:extLst>
          </p:cNvPr>
          <p:cNvCxnSpPr>
            <a:cxnSpLocks/>
            <a:stCxn id="11" idx="1"/>
            <a:endCxn id="29" idx="0"/>
          </p:cNvCxnSpPr>
          <p:nvPr/>
        </p:nvCxnSpPr>
        <p:spPr>
          <a:xfrm rot="10800000" flipV="1">
            <a:off x="5745432" y="3032077"/>
            <a:ext cx="1542832" cy="4012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8CC96EE-AB9E-409C-9239-B4C141F79834}"/>
              </a:ext>
            </a:extLst>
          </p:cNvPr>
          <p:cNvSpPr txBox="1"/>
          <p:nvPr/>
        </p:nvSpPr>
        <p:spPr>
          <a:xfrm>
            <a:off x="9036463" y="6795580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xmlns="" id="{67386778-C9A1-4589-885B-D4D90DE5E3CC}"/>
              </a:ext>
            </a:extLst>
          </p:cNvPr>
          <p:cNvSpPr/>
          <p:nvPr/>
        </p:nvSpPr>
        <p:spPr>
          <a:xfrm>
            <a:off x="7340651" y="1600434"/>
            <a:ext cx="1643424" cy="619884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Callback announcements</a:t>
            </a:r>
          </a:p>
        </p:txBody>
      </p:sp>
      <p:sp>
        <p:nvSpPr>
          <p:cNvPr id="29" name="Flowchart: Terminator 28">
            <a:extLst>
              <a:ext uri="{FF2B5EF4-FFF2-40B4-BE49-F238E27FC236}">
                <a16:creationId xmlns:a16="http://schemas.microsoft.com/office/drawing/2014/main" xmlns="" id="{20E47D36-2DAB-4A3E-B33A-C2E4E07465F5}"/>
              </a:ext>
            </a:extLst>
          </p:cNvPr>
          <p:cNvSpPr/>
          <p:nvPr/>
        </p:nvSpPr>
        <p:spPr>
          <a:xfrm>
            <a:off x="5271795" y="3433363"/>
            <a:ext cx="947273" cy="250947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Put back in queue</a:t>
            </a:r>
          </a:p>
        </p:txBody>
      </p:sp>
      <p:sp>
        <p:nvSpPr>
          <p:cNvPr id="33" name="Flowchart: Process 32">
            <a:extLst>
              <a:ext uri="{FF2B5EF4-FFF2-40B4-BE49-F238E27FC236}">
                <a16:creationId xmlns:a16="http://schemas.microsoft.com/office/drawing/2014/main" xmlns="" id="{C6D34F66-3EC6-4289-B67E-82ECAF78EF2A}"/>
              </a:ext>
            </a:extLst>
          </p:cNvPr>
          <p:cNvSpPr/>
          <p:nvPr/>
        </p:nvSpPr>
        <p:spPr>
          <a:xfrm>
            <a:off x="6566041" y="3602309"/>
            <a:ext cx="3192645" cy="17079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Confirm number announcement</a:t>
            </a:r>
            <a:endParaRPr lang="da-DK" sz="800" dirty="0"/>
          </a:p>
        </p:txBody>
      </p:sp>
      <p:sp>
        <p:nvSpPr>
          <p:cNvPr id="35" name="Flowchart: Decision 34">
            <a:extLst>
              <a:ext uri="{FF2B5EF4-FFF2-40B4-BE49-F238E27FC236}">
                <a16:creationId xmlns:a16="http://schemas.microsoft.com/office/drawing/2014/main" xmlns="" id="{F8B2B043-730A-4E1E-9B47-B4E06C850B8A}"/>
              </a:ext>
            </a:extLst>
          </p:cNvPr>
          <p:cNvSpPr/>
          <p:nvPr/>
        </p:nvSpPr>
        <p:spPr>
          <a:xfrm>
            <a:off x="7288264" y="3963776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Number confirmed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xmlns="" id="{DB10503B-82D6-435C-A9D2-DF5EEADD52EA}"/>
              </a:ext>
            </a:extLst>
          </p:cNvPr>
          <p:cNvCxnSpPr>
            <a:cxnSpLocks/>
            <a:stCxn id="35" idx="1"/>
            <a:endCxn id="39" idx="0"/>
          </p:cNvCxnSpPr>
          <p:nvPr/>
        </p:nvCxnSpPr>
        <p:spPr>
          <a:xfrm rot="10800000" flipH="1" flipV="1">
            <a:off x="7288264" y="4223396"/>
            <a:ext cx="874100" cy="450291"/>
          </a:xfrm>
          <a:prstGeom prst="bentConnector4">
            <a:avLst>
              <a:gd name="adj1" fmla="val -42135"/>
              <a:gd name="adj2" fmla="val 720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Process 38">
            <a:extLst>
              <a:ext uri="{FF2B5EF4-FFF2-40B4-BE49-F238E27FC236}">
                <a16:creationId xmlns:a16="http://schemas.microsoft.com/office/drawing/2014/main" xmlns="" id="{78DF350D-81CC-487C-8FD3-3D425759C668}"/>
              </a:ext>
            </a:extLst>
          </p:cNvPr>
          <p:cNvSpPr/>
          <p:nvPr/>
        </p:nvSpPr>
        <p:spPr>
          <a:xfrm>
            <a:off x="6566041" y="4673688"/>
            <a:ext cx="3192645" cy="17079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Enter number announcement</a:t>
            </a:r>
            <a:endParaRPr lang="da-DK" sz="800" dirty="0"/>
          </a:p>
        </p:txBody>
      </p:sp>
      <p:sp>
        <p:nvSpPr>
          <p:cNvPr id="43" name="Flowchart: Process 42">
            <a:extLst>
              <a:ext uri="{FF2B5EF4-FFF2-40B4-BE49-F238E27FC236}">
                <a16:creationId xmlns:a16="http://schemas.microsoft.com/office/drawing/2014/main" xmlns="" id="{0E6AD0FE-DD32-4995-942C-CBF2BA7E4B09}"/>
              </a:ext>
            </a:extLst>
          </p:cNvPr>
          <p:cNvSpPr/>
          <p:nvPr/>
        </p:nvSpPr>
        <p:spPr>
          <a:xfrm>
            <a:off x="6566041" y="6203604"/>
            <a:ext cx="3192645" cy="357129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Record voicemail announcement and confirm voicemail announcement</a:t>
            </a:r>
            <a:endParaRPr lang="da-DK" sz="800" dirty="0"/>
          </a:p>
        </p:txBody>
      </p:sp>
      <p:sp>
        <p:nvSpPr>
          <p:cNvPr id="45" name="Flowchart: Decision 44">
            <a:extLst>
              <a:ext uri="{FF2B5EF4-FFF2-40B4-BE49-F238E27FC236}">
                <a16:creationId xmlns:a16="http://schemas.microsoft.com/office/drawing/2014/main" xmlns="" id="{6905F9BC-4CD6-4C7E-ACF4-CB6473BA08A8}"/>
              </a:ext>
            </a:extLst>
          </p:cNvPr>
          <p:cNvSpPr/>
          <p:nvPr/>
        </p:nvSpPr>
        <p:spPr>
          <a:xfrm>
            <a:off x="7288264" y="5275969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Callback voicemail enabled?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xmlns="" id="{C1750372-89AB-4D98-A732-DD6ABB2B2930}"/>
              </a:ext>
            </a:extLst>
          </p:cNvPr>
          <p:cNvCxnSpPr>
            <a:cxnSpLocks/>
            <a:stCxn id="11" idx="3"/>
            <a:endCxn id="33" idx="0"/>
          </p:cNvCxnSpPr>
          <p:nvPr/>
        </p:nvCxnSpPr>
        <p:spPr>
          <a:xfrm flipH="1">
            <a:off x="8162364" y="3032077"/>
            <a:ext cx="874099" cy="570232"/>
          </a:xfrm>
          <a:prstGeom prst="bentConnector4">
            <a:avLst>
              <a:gd name="adj1" fmla="val -39956"/>
              <a:gd name="adj2" fmla="val 727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xmlns="" id="{466AB90D-2CCB-4661-AD7D-1FFAC7CC0FE3}"/>
              </a:ext>
            </a:extLst>
          </p:cNvPr>
          <p:cNvCxnSpPr>
            <a:cxnSpLocks/>
            <a:stCxn id="35" idx="3"/>
            <a:endCxn id="45" idx="0"/>
          </p:cNvCxnSpPr>
          <p:nvPr/>
        </p:nvCxnSpPr>
        <p:spPr>
          <a:xfrm flipH="1">
            <a:off x="8162364" y="4223397"/>
            <a:ext cx="874099" cy="1052572"/>
          </a:xfrm>
          <a:prstGeom prst="bentConnector4">
            <a:avLst>
              <a:gd name="adj1" fmla="val -111585"/>
              <a:gd name="adj2" fmla="val 876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cision 62">
            <a:extLst>
              <a:ext uri="{FF2B5EF4-FFF2-40B4-BE49-F238E27FC236}">
                <a16:creationId xmlns:a16="http://schemas.microsoft.com/office/drawing/2014/main" xmlns="" id="{49331292-4EA2-4DB8-B2ED-C079AC04F61F}"/>
              </a:ext>
            </a:extLst>
          </p:cNvPr>
          <p:cNvSpPr/>
          <p:nvPr/>
        </p:nvSpPr>
        <p:spPr>
          <a:xfrm>
            <a:off x="7288264" y="6751404"/>
            <a:ext cx="1748199" cy="519241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Voicemail confirmed</a:t>
            </a:r>
          </a:p>
        </p:txBody>
      </p: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xmlns="" id="{2EB78773-E1BE-472F-B4E0-1C8C5DA9A2E9}"/>
              </a:ext>
            </a:extLst>
          </p:cNvPr>
          <p:cNvCxnSpPr>
            <a:cxnSpLocks/>
            <a:stCxn id="39" idx="2"/>
            <a:endCxn id="33" idx="0"/>
          </p:cNvCxnSpPr>
          <p:nvPr/>
        </p:nvCxnSpPr>
        <p:spPr>
          <a:xfrm rot="5400000" flipH="1">
            <a:off x="7541276" y="4223397"/>
            <a:ext cx="1242175" cy="12700"/>
          </a:xfrm>
          <a:prstGeom prst="bentConnector5">
            <a:avLst>
              <a:gd name="adj1" fmla="val -9815"/>
              <a:gd name="adj2" fmla="val 14369465"/>
              <a:gd name="adj3" fmla="val 1184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98D7CC56-504A-4813-8D92-0C6B233489E3}"/>
              </a:ext>
            </a:extLst>
          </p:cNvPr>
          <p:cNvCxnSpPr>
            <a:cxnSpLocks/>
            <a:stCxn id="43" idx="2"/>
            <a:endCxn id="63" idx="0"/>
          </p:cNvCxnSpPr>
          <p:nvPr/>
        </p:nvCxnSpPr>
        <p:spPr>
          <a:xfrm>
            <a:off x="8162364" y="6560733"/>
            <a:ext cx="0" cy="190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xmlns="" id="{E317B04B-FDCB-4400-9EFC-5CCE5860F15F}"/>
              </a:ext>
            </a:extLst>
          </p:cNvPr>
          <p:cNvCxnSpPr>
            <a:cxnSpLocks/>
            <a:stCxn id="33" idx="2"/>
            <a:endCxn id="35" idx="0"/>
          </p:cNvCxnSpPr>
          <p:nvPr/>
        </p:nvCxnSpPr>
        <p:spPr>
          <a:xfrm>
            <a:off x="8162364" y="3773105"/>
            <a:ext cx="0" cy="190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xmlns="" id="{171035DB-CCC1-4DCB-9594-38FFC242714E}"/>
              </a:ext>
            </a:extLst>
          </p:cNvPr>
          <p:cNvCxnSpPr>
            <a:cxnSpLocks/>
            <a:stCxn id="13" idx="2"/>
            <a:endCxn id="11" idx="0"/>
          </p:cNvCxnSpPr>
          <p:nvPr/>
        </p:nvCxnSpPr>
        <p:spPr>
          <a:xfrm>
            <a:off x="8162364" y="2581785"/>
            <a:ext cx="0" cy="190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xmlns="" id="{7B17353A-9961-4AC3-A72C-46DB54C3BF43}"/>
              </a:ext>
            </a:extLst>
          </p:cNvPr>
          <p:cNvCxnSpPr>
            <a:cxnSpLocks/>
            <a:stCxn id="45" idx="3"/>
            <a:endCxn id="43" idx="0"/>
          </p:cNvCxnSpPr>
          <p:nvPr/>
        </p:nvCxnSpPr>
        <p:spPr>
          <a:xfrm flipH="1">
            <a:off x="8162364" y="5535590"/>
            <a:ext cx="874099" cy="668014"/>
          </a:xfrm>
          <a:prstGeom prst="bentConnector4">
            <a:avLst>
              <a:gd name="adj1" fmla="val -47947"/>
              <a:gd name="adj2" fmla="val 762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xmlns="" id="{62F12B67-DCDF-45A0-8946-8CB93A3ADD07}"/>
              </a:ext>
            </a:extLst>
          </p:cNvPr>
          <p:cNvCxnSpPr>
            <a:cxnSpLocks/>
            <a:stCxn id="45" idx="1"/>
            <a:endCxn id="12" idx="0"/>
          </p:cNvCxnSpPr>
          <p:nvPr/>
        </p:nvCxnSpPr>
        <p:spPr>
          <a:xfrm rot="10800000" flipH="1" flipV="1">
            <a:off x="7288264" y="5535589"/>
            <a:ext cx="874100" cy="2190533"/>
          </a:xfrm>
          <a:prstGeom prst="bentConnector4">
            <a:avLst>
              <a:gd name="adj1" fmla="val -136866"/>
              <a:gd name="adj2" fmla="val 865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xmlns="" id="{98ABE0C1-139F-49B3-8FBC-3FE678B7139D}"/>
              </a:ext>
            </a:extLst>
          </p:cNvPr>
          <p:cNvCxnSpPr>
            <a:cxnSpLocks/>
            <a:stCxn id="63" idx="1"/>
            <a:endCxn id="43" idx="0"/>
          </p:cNvCxnSpPr>
          <p:nvPr/>
        </p:nvCxnSpPr>
        <p:spPr>
          <a:xfrm rot="10800000" flipH="1">
            <a:off x="7288264" y="6203605"/>
            <a:ext cx="874100" cy="807421"/>
          </a:xfrm>
          <a:prstGeom prst="bentConnector4">
            <a:avLst>
              <a:gd name="adj1" fmla="val -108777"/>
              <a:gd name="adj2" fmla="val 1368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xmlns="" id="{9C40690F-652C-410C-888F-209032733E69}"/>
              </a:ext>
            </a:extLst>
          </p:cNvPr>
          <p:cNvSpPr txBox="1"/>
          <p:nvPr/>
        </p:nvSpPr>
        <p:spPr>
          <a:xfrm>
            <a:off x="6999127" y="6820353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xmlns="" id="{110EDEE8-A41C-4C10-8B90-651CDAC83CF1}"/>
              </a:ext>
            </a:extLst>
          </p:cNvPr>
          <p:cNvSpPr txBox="1"/>
          <p:nvPr/>
        </p:nvSpPr>
        <p:spPr>
          <a:xfrm>
            <a:off x="7005315" y="4020339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xmlns="" id="{25F5E27A-E1DE-4FA0-A6AF-AC0851602C15}"/>
              </a:ext>
            </a:extLst>
          </p:cNvPr>
          <p:cNvSpPr txBox="1"/>
          <p:nvPr/>
        </p:nvSpPr>
        <p:spPr>
          <a:xfrm>
            <a:off x="7005315" y="5320145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33246AF4-D482-42DE-9A67-48B3D562DBF5}"/>
              </a:ext>
            </a:extLst>
          </p:cNvPr>
          <p:cNvSpPr txBox="1"/>
          <p:nvPr/>
        </p:nvSpPr>
        <p:spPr>
          <a:xfrm>
            <a:off x="7005315" y="2828852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xmlns="" id="{B99E295E-A607-4699-922E-65561E8EE2C3}"/>
              </a:ext>
            </a:extLst>
          </p:cNvPr>
          <p:cNvSpPr txBox="1"/>
          <p:nvPr/>
        </p:nvSpPr>
        <p:spPr>
          <a:xfrm>
            <a:off x="8984708" y="5320145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xmlns="" id="{1EBCD61E-3E90-43A9-AD76-87E28EE21C3B}"/>
              </a:ext>
            </a:extLst>
          </p:cNvPr>
          <p:cNvSpPr txBox="1"/>
          <p:nvPr/>
        </p:nvSpPr>
        <p:spPr>
          <a:xfrm>
            <a:off x="8984708" y="2827692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xmlns="" id="{8136903E-F752-40A9-A35F-85F5569A815E}"/>
              </a:ext>
            </a:extLst>
          </p:cNvPr>
          <p:cNvSpPr txBox="1"/>
          <p:nvPr/>
        </p:nvSpPr>
        <p:spPr>
          <a:xfrm>
            <a:off x="8984708" y="4013832"/>
            <a:ext cx="669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Yes</a:t>
            </a:r>
            <a:endParaRPr lang="da-DK" sz="800" dirty="0"/>
          </a:p>
        </p:txBody>
      </p:sp>
      <p:cxnSp>
        <p:nvCxnSpPr>
          <p:cNvPr id="170" name="Connector: Elbow 169">
            <a:extLst>
              <a:ext uri="{FF2B5EF4-FFF2-40B4-BE49-F238E27FC236}">
                <a16:creationId xmlns:a16="http://schemas.microsoft.com/office/drawing/2014/main" xmlns="" id="{6C11945A-A3D6-4A29-B752-3D8694D5267E}"/>
              </a:ext>
            </a:extLst>
          </p:cNvPr>
          <p:cNvCxnSpPr>
            <a:cxnSpLocks/>
            <a:stCxn id="63" idx="3"/>
            <a:endCxn id="12" idx="0"/>
          </p:cNvCxnSpPr>
          <p:nvPr/>
        </p:nvCxnSpPr>
        <p:spPr>
          <a:xfrm flipH="1">
            <a:off x="8162364" y="7011025"/>
            <a:ext cx="874099" cy="715098"/>
          </a:xfrm>
          <a:prstGeom prst="bentConnector4">
            <a:avLst>
              <a:gd name="adj1" fmla="val -55211"/>
              <a:gd name="adj2" fmla="val 766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7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243</Words>
  <Application>Microsoft Office PowerPoint</Application>
  <PresentationFormat>Custom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Jesper Juul Pedersen</dc:creator>
  <cp:lastModifiedBy>Morten Müller</cp:lastModifiedBy>
  <cp:revision>49</cp:revision>
  <dcterms:created xsi:type="dcterms:W3CDTF">2018-09-28T09:10:52Z</dcterms:created>
  <dcterms:modified xsi:type="dcterms:W3CDTF">2018-10-03T08:54:31Z</dcterms:modified>
</cp:coreProperties>
</file>