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9144000" cy="6858000" type="screen4x3"/>
  <p:notesSz cx="6797675" cy="9874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2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BF412-293C-47B8-8FFF-5925666DF7F2}" type="datetimeFigureOut">
              <a:rPr lang="da-DK" smtClean="0"/>
              <a:t>04-10-2017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A986-C22A-4BD2-BFB1-EB43FDBF22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979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0213" y="873125"/>
            <a:ext cx="5816600" cy="4364038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782807" y="11055480"/>
            <a:ext cx="2894356" cy="5831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917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1235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17882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  <a:effectLst/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822"/>
            <a:ext cx="2243439" cy="480713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485519"/>
            <a:ext cx="1904794" cy="4293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Danish IT infrastructure provider servicing and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IT systems for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40+ members in the financial industry in Denmark. </a:t>
            </a:r>
            <a:b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company has approx. 520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at its headquarters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Roskilde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larger branch in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Herning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collaboration between BEC and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initiated in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pilot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projects. The cooperation has been formalized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by 2015 the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 were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majority of the BEC member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banks.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74870" y="1811757"/>
            <a:ext cx="2936030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BEC has selected Zylinc as supplier of UC business solutions for their 40+ member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banks.</a:t>
            </a:r>
          </a:p>
          <a:p>
            <a:pPr marL="171450" lvl="1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They are offered several Zylinc solutions, including Operator, Attendant Console, Contact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Center,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and Mobile solutions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Zylinc’s solutions are delivered to the BEC member banks through Zylinc’s Partner TDC Scale platform. </a:t>
            </a: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For their own use, BEC has selected Zylinc’s solutions to support their Mobile strategy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TDC/Zylinc has security clearance to deliver IT and telephony solutions in the BEC environment, including externally hosted solutions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</a:pP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65" y="600896"/>
            <a:ext cx="1186922" cy="40763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46143" y="1633061"/>
            <a:ext cx="7325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>
                <a:latin typeface="Arial" panose="020B0604020202020204" pitchFamily="34" charset="0"/>
                <a:cs typeface="Arial" panose="020B0604020202020204" pitchFamily="34" charset="0"/>
              </a:rPr>
              <a:t>The collaboration </a:t>
            </a:r>
            <a:r>
              <a:rPr lang="da-DK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 Zylinc	          Benefits for the BEC Member Banks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477281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42123" y="1811757"/>
            <a:ext cx="353189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Sleek business applications that meet the </a:t>
            </a:r>
            <a:r>
              <a:rPr lang="da-DK" sz="1000" dirty="0" err="1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solutions for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banks. </a:t>
            </a:r>
            <a:endParaRPr lang="da-DK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Collegue Overview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Zylinc Operator saves time:</a:t>
            </a:r>
          </a:p>
          <a:p>
            <a:pPr marL="628650" lvl="1" indent="-171450"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secs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 finding the right number</a:t>
            </a:r>
          </a:p>
          <a:p>
            <a:pPr marL="628650" lvl="1" indent="-171450"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secs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 correct handling</a:t>
            </a:r>
          </a:p>
          <a:p>
            <a:pPr marL="628650" lvl="1" indent="-171450"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secs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 having to deal with unanswered calls</a:t>
            </a: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A-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lookup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improves the customer’s experience and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agents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optimal service, faster.</a:t>
            </a: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Improved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 well as employee satisfacton increases the bank’s total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 feel supported and empowered when they have the proper tools available.</a:t>
            </a:r>
          </a:p>
          <a:p>
            <a:pPr marL="171450" indent="-171450"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Arbejdernes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Landsbank,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anish bank,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tested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Zylinc solution in one of their branch offices for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years. It was such a successful experience that they are now implementing the solution throughout all their branches. </a:t>
            </a:r>
          </a:p>
          <a:p>
            <a:pPr>
              <a:lnSpc>
                <a:spcPts val="1600"/>
              </a:lnSpc>
              <a:spcAft>
                <a:spcPts val="400"/>
              </a:spcAft>
              <a:buClr>
                <a:schemeClr val="accent1"/>
              </a:buClr>
              <a:buSzPct val="80000"/>
            </a:pP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9806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Bauhaus testimonial</Presentation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55DB4B-DFFA-4A59-ABCE-E20DFE0EA9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77CEAE-3624-4235-88AC-630FE1B16ECC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16477</TotalTime>
  <Words>244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BEC</dc:title>
  <dc:creator>© 2017 Zylinc A/S</dc:creator>
  <dc:description/>
  <cp:lastModifiedBy>Morten Müller</cp:lastModifiedBy>
  <cp:revision>307</cp:revision>
  <cp:lastPrinted>2016-04-28T07:59:01Z</cp:lastPrinted>
  <dcterms:created xsi:type="dcterms:W3CDTF">2013-09-19T13:39:44Z</dcterms:created>
  <dcterms:modified xsi:type="dcterms:W3CDTF">2017-10-04T13:51:18Z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Bauhaus testimonial</vt:lpwstr>
  </property>
  <property fmtid="{D5CDD505-2E9C-101B-9397-08002B2CF9AE}" pid="5" name="SlideDescription">
    <vt:lpwstr/>
  </property>
</Properties>
</file>