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na Bo Christoffersen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02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BF412-293C-47B8-8FFF-5925666DF7F2}" type="datetimeFigureOut">
              <a:rPr lang="da-DK" smtClean="0"/>
              <a:t>04-10-2017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A986-C22A-4BD2-BFB1-EB43FDBF22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79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4338" y="877888"/>
            <a:ext cx="5848350" cy="4387850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782807" y="11115912"/>
            <a:ext cx="2894356" cy="58637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764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1235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17882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  <a:effectLst/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170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Several of the Zylinc products have been developed in close cooperation with Bankdata.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Bankdata wanted a UC portfolio that met the majority of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the identified business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requirements. Most of the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solutions on the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targeted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the American and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overseas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Bankdata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wanted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 UC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supports and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enhances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ordic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service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disciplines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a cooperation between Bankdata and Zylinc was established back in 2005 and is still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3939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Zylinc Contact Center and Zylinc Service Center, Bankdata manages to service both their own customers and the clients of their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customers.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Zylinc UC portfolio is integrated to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Bankdata’s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own portfolio through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3rd party integration. The direct integration gives Bankdata a highly optimized workflow that reduces customer waiting time and time spent on each contact.</a:t>
            </a:r>
            <a:b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 is used as an internal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 tool, making sure that the right person, at the right time, is always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available.</a:t>
            </a:r>
            <a:endParaRPr lang="da-DK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3939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Intuitive user interface and an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easily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configurable cockpit.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Seamless integration between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Bankdata’s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 IT systems and Zylinc’s UC portfolio. All necessary customer information in one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view.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are segmented before an agent gets the dialogue, so it is easy to manage several different customer brands at the same time.</a:t>
            </a:r>
            <a:br>
              <a:rPr lang="en-GB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Easy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find the 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right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colleague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and transfer the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or her. </a:t>
            </a:r>
            <a:b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Zylinc UC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fulfills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 high Danish Finance IT security </a:t>
            </a:r>
            <a:r>
              <a:rPr lang="da-DK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da-DK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822"/>
            <a:ext cx="2243439" cy="480713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3" y="1244406"/>
            <a:ext cx="1990787" cy="4139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full-service IT company based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Fredericia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Denmark. </a:t>
            </a:r>
            <a:b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 provides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solutions to 11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Danish financial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institutions with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total of over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10.000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employees.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 is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of the largest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development firms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Danish financial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with approx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development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Denmark 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India.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 has been a Zylinc customer from the very beginning, that is since 2005. 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15583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BANKDATA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8" y="655483"/>
            <a:ext cx="1525897" cy="27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48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Bauhaus testimonial</Presentation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5E37745-97D1-43E4-90AF-400E60E901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77CEAE-3624-4235-88AC-630FE1B16EC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16498</TotalTime>
  <Words>198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Bankdata</dc:title>
  <dc:creator>© 2017 Zylinc A/S</dc:creator>
  <dc:description/>
  <cp:lastModifiedBy>Morten Müller</cp:lastModifiedBy>
  <cp:revision>308</cp:revision>
  <cp:lastPrinted>2016-04-28T07:59:01Z</cp:lastPrinted>
  <dcterms:created xsi:type="dcterms:W3CDTF">2013-09-19T13:39:44Z</dcterms:created>
  <dcterms:modified xsi:type="dcterms:W3CDTF">2017-10-04T13:41:59Z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Bauhaus testimonial</vt:lpwstr>
  </property>
  <property fmtid="{D5CDD505-2E9C-101B-9397-08002B2CF9AE}" pid="5" name="SlideDescription">
    <vt:lpwstr/>
  </property>
</Properties>
</file>