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797675" cy="9874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na Bo Christoffersen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02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BF412-293C-47B8-8FFF-5925666DF7F2}" type="datetimeFigureOut">
              <a:rPr lang="da-DK" smtClean="0"/>
              <a:t>04-10-2017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A986-C22A-4BD2-BFB1-EB43FDBF22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979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0213" y="873125"/>
            <a:ext cx="5816600" cy="4364038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782807" y="11055480"/>
            <a:ext cx="2894356" cy="5831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035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1235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17882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04090" y="1768730"/>
            <a:ext cx="2260235" cy="46833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lnSpc>
                <a:spcPts val="1200"/>
              </a:lnSpc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Bauhaus wanted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replace their switchboard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same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a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Center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improve their customer service. </a:t>
            </a:r>
          </a:p>
          <a:p>
            <a:pPr>
              <a:lnSpc>
                <a:spcPts val="1200"/>
              </a:lnSpc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lnSpc>
                <a:spcPts val="1200"/>
              </a:lnSpc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change was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needed as Bauhaus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wanted to be able to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handle all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calls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centrally in one service center, rather than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spread out to all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individual warehouses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28588" indent="-128588">
              <a:lnSpc>
                <a:spcPts val="1200"/>
              </a:lnSpc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lnSpc>
                <a:spcPts val="1200"/>
              </a:lnSpc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satisfied this demand by delivering the Service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Center, which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both the Zylinc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Attendant Console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Zylinc Contact Center in one interface.  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lnSpc>
                <a:spcPts val="1200"/>
              </a:lnSpc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lnSpc>
                <a:spcPts val="1200"/>
              </a:lnSpc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Center solution has been implemented in Sweden 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Denmark,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by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(5 of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receptio-nists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 </a:t>
            </a:r>
          </a:p>
          <a:p>
            <a:pPr marL="128588" indent="-128588">
              <a:lnSpc>
                <a:spcPts val="1100"/>
              </a:lnSpc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100"/>
              </a:lnSpc>
              <a:buClr>
                <a:srgbClr val="F85D01"/>
              </a:buClr>
            </a:pPr>
            <a:endParaRPr lang="en-US" sz="1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85D01"/>
              </a:buClr>
            </a:pP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7381" y="1863575"/>
            <a:ext cx="2028219" cy="347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solutions have enhanced customer service and productivity in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was replaced with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Zylinc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Center, resulting in a more stable and user-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friendly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solution for Bauhaus.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employees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at Bauhaus find it easy to establish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a good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dialogue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Zylinc,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feel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able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influence development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solutions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sz="1000" dirty="0">
              <a:solidFill>
                <a:srgbClr val="FF0000"/>
              </a:solidFill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781" y="1863574"/>
            <a:ext cx="2044739" cy="4093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and receptionists are able to use the solutions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instantly, as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UC modules are easy and intuitive to use.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receptionists are able to make changes directly in the system. </a:t>
            </a:r>
          </a:p>
          <a:p>
            <a:pPr>
              <a:buClr>
                <a:srgbClr val="F85D01"/>
              </a:buClr>
            </a:pPr>
            <a:endParaRPr lang="da-DK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Day-to-day administration of the solutions is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straightforward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system provides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control of incoming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calls and a simple overview of all queues.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and receptionists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self-reliant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do not need to involve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when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to,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a-DK" sz="100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opening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hours.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0005"/>
            <a:ext cx="2243439" cy="490812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100746" y="-41040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4" y="1507296"/>
            <a:ext cx="1904794" cy="1785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Bauhaus is a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chain offering products for home improvement, gardening 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workshops.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company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runs 16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warehouses in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Zylinc solution covers Bauhaus branches in both Denmark and Sweden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BAUHAUS</a:t>
            </a:r>
            <a:endParaRPr lang="da-DK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1" y="545119"/>
            <a:ext cx="1693564" cy="33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8648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Bauhaus testimonial</Presentation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1FF8101-C0AD-4197-A532-2E903C17EF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77CEAE-3624-4235-88AC-630FE1B16EC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16497</TotalTime>
  <Words>310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Bauhaus</dc:title>
  <dc:creator>© 2017 Zylinc A/S</dc:creator>
  <dc:description/>
  <cp:lastModifiedBy>Morten Müller</cp:lastModifiedBy>
  <cp:revision>310</cp:revision>
  <cp:lastPrinted>2016-04-28T07:59:01Z</cp:lastPrinted>
  <dcterms:created xsi:type="dcterms:W3CDTF">2013-09-19T13:39:44Z</dcterms:created>
  <dcterms:modified xsi:type="dcterms:W3CDTF">2017-10-04T13:46:02Z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Bauhaus testimonial</vt:lpwstr>
  </property>
  <property fmtid="{D5CDD505-2E9C-101B-9397-08002B2CF9AE}" pid="5" name="SlideDescription">
    <vt:lpwstr/>
  </property>
</Properties>
</file>