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213119-AC08-43C9-A81C-6D249341F468}" type="datetimeFigureOut">
              <a:rPr lang="da-DK" smtClean="0"/>
              <a:t>05-10-2017</a:t>
            </a:fld>
            <a:endParaRPr lang="da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91C0E2-9B3E-4113-BB3F-DD3AAFEC3C5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60119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Pladsholder til diasbille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74688" y="808038"/>
            <a:ext cx="5387975" cy="4041775"/>
          </a:xfrm>
          <a:ln/>
        </p:spPr>
      </p:sp>
      <p:sp>
        <p:nvSpPr>
          <p:cNvPr id="4" name="Pladsholder til diasnummer 3"/>
          <p:cNvSpPr txBox="1">
            <a:spLocks noGrp="1"/>
          </p:cNvSpPr>
          <p:nvPr/>
        </p:nvSpPr>
        <p:spPr bwMode="auto">
          <a:xfrm>
            <a:off x="3816377" y="10237872"/>
            <a:ext cx="2920042" cy="54005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0A2990C5-BE06-49D9-93D3-D9E07F92F25A}" type="slidenum">
              <a:rPr lang="de-DE" sz="1200">
                <a:latin typeface="Times New Roman" charset="0"/>
                <a:ea typeface="+mn-ea"/>
              </a:rPr>
              <a:pPr algn="r">
                <a:defRPr/>
              </a:pPr>
              <a:t>1</a:t>
            </a:fld>
            <a:endParaRPr lang="de-DE" sz="1200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48752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7175" y="274638"/>
            <a:ext cx="8229600" cy="620712"/>
          </a:xfrm>
          <a:prstGeom prst="rect">
            <a:avLst/>
          </a:prstGeom>
        </p:spPr>
        <p:txBody>
          <a:bodyPr lIns="91424" tIns="45712" rIns="91424" bIns="45712"/>
          <a:lstStyle/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0"/>
          </p:nvPr>
        </p:nvSpPr>
        <p:spPr>
          <a:xfrm>
            <a:off x="269638" y="903896"/>
            <a:ext cx="8220075" cy="1771650"/>
          </a:xfrm>
          <a:prstGeom prst="rect">
            <a:avLst/>
          </a:prstGeom>
        </p:spPr>
        <p:txBody>
          <a:bodyPr lIns="91424" tIns="45712" rIns="91424" bIns="45712"/>
          <a:lstStyle>
            <a:lvl1pPr>
              <a:buNone/>
              <a:defRPr/>
            </a:lvl1pPr>
            <a:lvl3pPr>
              <a:buFont typeface="Arial" pitchFamily="34" charset="0"/>
              <a:buChar char="•"/>
              <a:defRPr sz="1400"/>
            </a:lvl3pPr>
            <a:lvl4pPr>
              <a:buFont typeface="Arial" pitchFamily="34" charset="0"/>
              <a:buChar char="•"/>
              <a:defRPr sz="1200"/>
            </a:lvl4pPr>
            <a:lvl5pPr>
              <a:buFont typeface="Arial" pitchFamily="34" charset="0"/>
              <a:buChar char="•"/>
              <a:defRPr sz="1000"/>
            </a:lvl5pPr>
          </a:lstStyle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52756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kstfelt 13"/>
          <p:cNvSpPr txBox="1">
            <a:spLocks noChangeArrowheads="1"/>
          </p:cNvSpPr>
          <p:nvPr/>
        </p:nvSpPr>
        <p:spPr bwMode="auto">
          <a:xfrm>
            <a:off x="323850" y="1317625"/>
            <a:ext cx="4494213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4500"/>
              </a:lnSpc>
            </a:pPr>
            <a:r>
              <a:rPr lang="da-DK" sz="4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LIBERATING </a:t>
            </a:r>
          </a:p>
          <a:p>
            <a:pPr eaLnBrk="1" hangingPunct="1">
              <a:lnSpc>
                <a:spcPts val="4500"/>
              </a:lnSpc>
            </a:pPr>
            <a:r>
              <a:rPr lang="da-DK" sz="4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TECHNOLOGY</a:t>
            </a:r>
          </a:p>
        </p:txBody>
      </p:sp>
      <p:sp>
        <p:nvSpPr>
          <p:cNvPr id="17" name="Rektangel 16"/>
          <p:cNvSpPr/>
          <p:nvPr/>
        </p:nvSpPr>
        <p:spPr>
          <a:xfrm flipV="1">
            <a:off x="0" y="6021388"/>
            <a:ext cx="9144000" cy="0"/>
          </a:xfrm>
          <a:prstGeom prst="rect">
            <a:avLst/>
          </a:prstGeom>
          <a:solidFill>
            <a:srgbClr val="F85D01"/>
          </a:solidFill>
          <a:ln>
            <a:solidFill>
              <a:srgbClr val="F85D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a-DK"/>
          </a:p>
        </p:txBody>
      </p:sp>
      <p:pic>
        <p:nvPicPr>
          <p:cNvPr id="2052" name="Billed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250" y="6169025"/>
            <a:ext cx="160655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Pladsholder til tekst 2"/>
          <p:cNvSpPr txBox="1">
            <a:spLocks/>
          </p:cNvSpPr>
          <p:nvPr/>
        </p:nvSpPr>
        <p:spPr>
          <a:xfrm>
            <a:off x="395288" y="6165850"/>
            <a:ext cx="6324600" cy="503238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4000" kern="1200">
                <a:solidFill>
                  <a:schemeClr val="tx1">
                    <a:lumMod val="75000"/>
                    <a:lumOff val="25000"/>
                  </a:schemeClr>
                </a:solidFill>
                <a:latin typeface="Bodoni MT Black" panose="02070A03080606020203" pitchFamily="18" charset="0"/>
                <a:ea typeface="+mn-ea"/>
                <a:cs typeface="Arial" pitchFamily="34" charset="0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Tx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Tx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Tx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Tx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da-DK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www.zylinc.com</a:t>
            </a:r>
          </a:p>
        </p:txBody>
      </p:sp>
    </p:spTree>
    <p:extLst>
      <p:ext uri="{BB962C8B-B14F-4D97-AF65-F5344CB8AC3E}">
        <p14:creationId xmlns:p14="http://schemas.microsoft.com/office/powerpoint/2010/main" val="1069158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534988" indent="-534988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896938" indent="-439738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258888" indent="-344488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98625" indent="-327025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155825" indent="-327025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333251" y="5013176"/>
            <a:ext cx="4022725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2" rIns="91424" bIns="45712"/>
          <a:lstStyle/>
          <a:p>
            <a:pPr marL="171450" indent="-171450" algn="just">
              <a:lnSpc>
                <a:spcPts val="900"/>
              </a:lnSpc>
              <a:buFont typeface="Arial" panose="020B0604020202020204" pitchFamily="34" charset="0"/>
              <a:buChar char="•"/>
            </a:pPr>
            <a:endParaRPr lang="en-US" sz="1000" dirty="0" smtClean="0">
              <a:latin typeface="+mn-lt"/>
              <a:cs typeface="Arial" panose="020B0604020202020204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93031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304090" y="1942473"/>
            <a:ext cx="2260235" cy="33239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>
                <a:srgbClr val="F85D01"/>
              </a:buClr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The Zylinc Attendant Console provided the agents with an optimal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overview of all incoming calls and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queues, making responses much quicker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efficient. 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a queue is building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up,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Zylinc’s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feature-rich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Attendant Console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lets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agents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means of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communication,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such as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SMS text messages,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IM alerts.  </a:t>
            </a:r>
            <a:endParaRPr lang="en-US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period of months the investment in Zylinc Attendant Console had paid off by the increasing total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incoming calls and overall customer satisfaction.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77381" y="1939775"/>
            <a:ext cx="1927675" cy="33239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>
                <a:srgbClr val="F85D01"/>
              </a:buClr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Zylinc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Attendant Console fulfilled all the demands in the best possible way.</a:t>
            </a:r>
          </a:p>
          <a:p>
            <a:pPr>
              <a:buClr>
                <a:srgbClr val="F85D01"/>
              </a:buClr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1% of calls are lost, and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those are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caused by exceptional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circumstances,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such as short peak periods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lack of resources due to sickness absence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among patient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staff. </a:t>
            </a: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Because calls can be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handled easily and efficiently,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operational and financial benefits have been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considerable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28588" indent="-128588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38781" y="1939774"/>
            <a:ext cx="2044739" cy="30162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28588" indent="-128588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Zylinc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Attendant Console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gives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agents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great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mobility by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letting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 to answers calls on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 mobiles when required. </a:t>
            </a: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F85D01"/>
              </a:buClr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system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lets agents easily monitor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call-handling, providing the agents full control over waiting, served and returned calls. 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Zylinc web-based statistics and reporting tool enables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Docrates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maintain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 SLA, </a:t>
            </a:r>
            <a:r>
              <a:rPr lang="en-US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0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helps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ensure that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adequate number of agents are deployed.</a:t>
            </a: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1598"/>
            <a:ext cx="2243439" cy="4906834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9" r="7327" b="4577"/>
          <a:stretch/>
        </p:blipFill>
        <p:spPr>
          <a:xfrm>
            <a:off x="76975" y="27992"/>
            <a:ext cx="2053096" cy="5805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39283" y="1244406"/>
            <a:ext cx="1990787" cy="36394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28588" indent="-128588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Docrates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Cancer Center specializes in the diagnosis, treatment and follow-up care of cancer. Located in Finland’s capital, Helsinki. 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With an increasing number of patients the hospital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experienced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an increasing number of calls. 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previous communication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system was no longer able to cope with the overload, resulting in a 10% loss of incoming calls. 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Docrates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made it a top priority to guarantee that clients would find it easy and smooth to reach the appropriate party.</a:t>
            </a: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50330" y="1670967"/>
            <a:ext cx="13452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Benefits – User </a:t>
            </a:r>
            <a:endParaRPr lang="da-DK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04090" y="1654089"/>
            <a:ext cx="14148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Zylinc’s</a:t>
            </a:r>
            <a:r>
              <a:rPr lang="da-DK" sz="1200" b="1" dirty="0">
                <a:latin typeface="Arial" panose="020B0604020202020204" pitchFamily="34" charset="0"/>
                <a:cs typeface="Arial" panose="020B0604020202020204" pitchFamily="34" charset="0"/>
              </a:rPr>
              <a:t> Solution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77381" y="1654089"/>
            <a:ext cx="17652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Benefits – Enterprise </a:t>
            </a:r>
            <a:endParaRPr lang="da-DK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2407299" y="594826"/>
            <a:ext cx="6666719" cy="649580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450"/>
              </a:spcBef>
            </a:pPr>
            <a:r>
              <a:rPr lang="da-DK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TESTIMONIAL  </a:t>
            </a:r>
          </a:p>
          <a:p>
            <a:pPr algn="r">
              <a:spcBef>
                <a:spcPts val="450"/>
              </a:spcBef>
            </a:pPr>
            <a:r>
              <a:rPr lang="da-DK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DOCRATES HOSPITAL, HELSINKI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330" y="468138"/>
            <a:ext cx="1390471" cy="525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89365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æsentation1 [Kompatibilitetstilstand]" id="{995C3EA9-363B-4388-AC31-030A23B4E5E5}" vid="{005E5C9F-3610-4840-87EA-ECF11F866B3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47B605CC5E0F0144B2DD46813B2D6332" ma:contentTypeVersion="0" ma:contentTypeDescription="Microsoft PowerPoint Slide" ma:contentTypeScope="" ma:versionID="7033c4d63497c96c15fe4a4d7689b581">
  <xsd:schema xmlns:xsd="http://www.w3.org/2001/XMLSchema" xmlns:xs="http://www.w3.org/2001/XMLSchema" xmlns:p="http://schemas.microsoft.com/office/2006/metadata/properties" xmlns:ns2="http://schemas.microsoft.com/sharepoint/v3" targetNamespace="http://schemas.microsoft.com/office/2006/metadata/properties" ma:root="true" ma:fieldsID="9ff4ddc31cb225513923be406fe48cc7" ns2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2:Presentation" minOccurs="0"/>
                <xsd:element ref="ns2:SlideDescrip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Docrates Hospital testimonial</Presentation>
  </documentManagement>
</p:properties>
</file>

<file path=customXml/itemProps1.xml><?xml version="1.0" encoding="utf-8"?>
<ds:datastoreItem xmlns:ds="http://schemas.openxmlformats.org/officeDocument/2006/customXml" ds:itemID="{68D7A4A5-A0FD-4DD0-B741-0D71EA8FD7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9FB908-ECF1-4333-A703-FB6461B6BF51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purl.org/dc/terms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Præsentation1</Template>
  <TotalTime>14697</TotalTime>
  <Words>315</Words>
  <Application>Microsoft Office PowerPoint</Application>
  <PresentationFormat>On-screen Show (4:3)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Bodoni MT Black</vt:lpstr>
      <vt:lpstr>Calibri</vt:lpstr>
      <vt:lpstr>Times New Roman</vt:lpstr>
      <vt:lpstr>Wingdings</vt:lpstr>
      <vt:lpstr>1_Kontortema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Zylinc customer testimonial Docrates Hospital</dc:title>
  <dc:creator>© 2017 Zylinc A/S</dc:creator>
  <dc:description/>
  <cp:lastModifiedBy>Morten Müller</cp:lastModifiedBy>
  <cp:revision>270</cp:revision>
  <cp:lastPrinted>2013-09-24T10:16:17Z</cp:lastPrinted>
  <dcterms:created xsi:type="dcterms:W3CDTF">2013-09-19T13:39:44Z</dcterms:created>
  <dcterms:modified xsi:type="dcterms:W3CDTF">2017-10-05T08:26:09Z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0x010100A22E315B1F3C42B49A0E90D2F9AB5AB10047B605CC5E0F0144B2DD46813B2D6332</vt:lpwstr>
  </property>
  <property fmtid="{D5CDD505-2E9C-101B-9397-08002B2CF9AE}" pid="3" name="ContentType">
    <vt:lpwstr>Slide</vt:lpwstr>
  </property>
  <property fmtid="{D5CDD505-2E9C-101B-9397-08002B2CF9AE}" pid="4" name="Presentation">
    <vt:lpwstr>Docrates Hospital testimonial</vt:lpwstr>
  </property>
  <property fmtid="{D5CDD505-2E9C-101B-9397-08002B2CF9AE}" pid="5" name="SlideDescription">
    <vt:lpwstr/>
  </property>
</Properties>
</file>