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35B68-9FC1-490E-95E0-EF15857B0102}" type="datetimeFigureOut">
              <a:rPr lang="da-DK" smtClean="0"/>
              <a:t>05-10-2017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8D4C-42C8-42C3-8FC9-7E1A21CBF9F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9317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816377" y="10237872"/>
            <a:ext cx="2920042" cy="5400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592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9617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234772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677381" y="1939775"/>
            <a:ext cx="1927675" cy="3016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implementation of Zylinc has been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more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less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1:1 replacement in an easy transition.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implementation of Zylinc Attendant Console has been of great help. During an organizational restructuring of the Municipality, Zylinc made it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easy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flows 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routing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2629"/>
            <a:ext cx="2243439" cy="482549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518726"/>
            <a:ext cx="1904794" cy="3170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Middelfart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Municipality is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located in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outhern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Denmark on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island of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Funen. 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1.000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are employed and using Zylinc’s solutions in the municipality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Middelfart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Municipality wanted to upgrade their Cisco/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Netwise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solution.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requested different tenders.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was chosen for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 solution with a simple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intuitive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interface.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MIDDELFART MUNICIPALITY 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40" y="573187"/>
            <a:ext cx="1689188" cy="51815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304091" y="1942473"/>
            <a:ext cx="2173930" cy="3016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installed the solution at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Middelfart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Municipality.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Attendant Console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used as the main switchboard for the citizens service department.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Attendant Console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calendar-based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forwarding is used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serve the individual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departments’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numbers.</a:t>
            </a:r>
          </a:p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Time is installed and used by all employees in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municipality</a:t>
            </a: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Cisco UC Manager 8.5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38781" y="1939774"/>
            <a:ext cx="1997309" cy="2400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and receptionists are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pleased with Zylinc’s solutions.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Agents and receptionists were able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use the solutions immediately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the simple and intuitive interface.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municipality foresees that Zylinc’s solutions will improve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strengthen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municipality's service towards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citizens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83498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Middelfart Kommune testimonial</Presentation>
  </documentManagement>
</p:properties>
</file>

<file path=customXml/itemProps1.xml><?xml version="1.0" encoding="utf-8"?>
<ds:datastoreItem xmlns:ds="http://schemas.openxmlformats.org/officeDocument/2006/customXml" ds:itemID="{C1E43AA9-159F-4238-8CE0-231B777A77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9C3756-EE81-4D5A-9E48-D8F7BA5E71B6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15143</TotalTime>
  <Words>222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Middelfart municipality</dc:title>
  <dc:creator>© 2017 Zylinc A/S</dc:creator>
  <dc:description/>
  <cp:lastModifiedBy>Morten Müller</cp:lastModifiedBy>
  <cp:revision>298</cp:revision>
  <cp:lastPrinted>2013-09-24T10:16:17Z</cp:lastPrinted>
  <dcterms:created xsi:type="dcterms:W3CDTF">2013-09-19T13:39:44Z</dcterms:created>
  <dcterms:modified xsi:type="dcterms:W3CDTF">2017-10-05T08:34:55Z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Middelfart Kommune testimonial</vt:lpwstr>
  </property>
  <property fmtid="{D5CDD505-2E9C-101B-9397-08002B2CF9AE}" pid="5" name="SlideDescription">
    <vt:lpwstr/>
  </property>
</Properties>
</file>