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988B-68E8-48DB-98AE-9AD357423A20}" type="datetimeFigureOut">
              <a:rPr lang="da-DK" smtClean="0"/>
              <a:t>05-10-2017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6AE7B-C484-4B2C-BF2F-E3784767BCB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07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816377" y="10237872"/>
            <a:ext cx="2920042" cy="540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909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1144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70189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631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having implemented standard solutions,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 realized that in order to integrate with Microsoft CRM,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was the most efficient standard solution.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Zylinc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calls to a specific number are recognized instantly and sent by URL to Microsoft CRM database. The system retrieves the customer data, locates the customer’s personal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displayed on the screen before the call is answered.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also triggers the collection of data in connection with the call, such as the time it began and ended, its duration, the topics covered, etc.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3631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ID improved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Bank’s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to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and improved support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employee.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 feels that their employees have the best tools at their disposal, which is imperative for the company.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has been implemented in all of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Bank’s departments worldwide and is used by approx. 300 employees in sales and sales training.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3170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get through to the right employee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no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need to provide account numbers and other details in order to be served.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sales representative can deal immediately with the customer’s query and no longer has to ask for details that the bank already knows.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know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whom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speaking,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</a:t>
            </a: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overview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any information they will need in order to offer the best advice and guidance to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149"/>
            <a:ext cx="2243439" cy="49069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244406"/>
            <a:ext cx="1904794" cy="4616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9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8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98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Bank A/S is a fully licensed and regulated Danish bank specializing in online trading and investment across global financial markets. With clients worldwide, </a:t>
            </a:r>
            <a:r>
              <a:rPr lang="en-US" sz="980" dirty="0" err="1"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 Bank is recognized for excellence in service and technology</a:t>
            </a:r>
            <a: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8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980" dirty="0" err="1"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 Bank transitioned to Microsoft CRM, the bank needed a solution </a:t>
            </a:r>
            <a:r>
              <a:rPr lang="en-US" sz="98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was able to direct calls to the sales </a:t>
            </a:r>
            <a:r>
              <a:rPr lang="en-US" sz="980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quickly and targeted precisely </a:t>
            </a:r>
            <a:r>
              <a:rPr lang="en-US" sz="98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980" dirty="0">
                <a:latin typeface="Arial" panose="020B0604020202020204" pitchFamily="34" charset="0"/>
                <a:cs typeface="Arial" panose="020B0604020202020204" pitchFamily="34" charset="0"/>
              </a:rPr>
              <a:t>the correct account manager.  </a:t>
            </a:r>
            <a: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8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important that the solution could be integrated with </a:t>
            </a:r>
            <a:r>
              <a:rPr lang="en-US" sz="9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</a:t>
            </a:r>
            <a: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Bank’s CRM system, so </a:t>
            </a:r>
            <a:r>
              <a:rPr lang="en-US" sz="98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would be able to view </a:t>
            </a:r>
            <a:r>
              <a:rPr lang="en-US" sz="9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customer’s data on the screen before answering the call. </a:t>
            </a:r>
          </a:p>
          <a:p>
            <a:endParaRPr lang="en-US" sz="9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 BANK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0" y="468138"/>
            <a:ext cx="908809" cy="67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02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Saxo Bank testimonial</Presentation>
  </documentManagement>
</p:properties>
</file>

<file path=customXml/itemProps1.xml><?xml version="1.0" encoding="utf-8"?>
<ds:datastoreItem xmlns:ds="http://schemas.openxmlformats.org/officeDocument/2006/customXml" ds:itemID="{EF5E79F7-9A6B-415E-992F-4BCF6053C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D779A5-1514-449F-99C2-53396ADCAFC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14622</TotalTime>
  <Words>227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Saxo Bank</dc:title>
  <dc:creator>© 2017 Zylinc A/S</dc:creator>
  <dc:description/>
  <cp:lastModifiedBy>Morten Müller</cp:lastModifiedBy>
  <cp:revision>268</cp:revision>
  <cp:lastPrinted>2013-09-24T10:16:17Z</cp:lastPrinted>
  <dcterms:created xsi:type="dcterms:W3CDTF">2013-09-19T13:39:44Z</dcterms:created>
  <dcterms:modified xsi:type="dcterms:W3CDTF">2017-10-05T08:48:31Z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Saxo Bank testimonial</vt:lpwstr>
  </property>
  <property fmtid="{D5CDD505-2E9C-101B-9397-08002B2CF9AE}" pid="5" name="SlideDescription">
    <vt:lpwstr/>
  </property>
</Properties>
</file>