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na Bo Christofferse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BF412-293C-47B8-8FFF-5925666DF7F2}" type="datetimeFigureOut">
              <a:rPr lang="da-DK" smtClean="0"/>
              <a:t>05-10-2017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A986-C22A-4BD2-BFB1-EB43FDBF22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979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873125"/>
            <a:ext cx="5816600" cy="4364038"/>
          </a:xfrm>
          <a:ln/>
        </p:spPr>
      </p:sp>
      <p:sp>
        <p:nvSpPr>
          <p:cNvPr id="4" name="Pladsholder til diasnummer 3"/>
          <p:cNvSpPr txBox="1">
            <a:spLocks noGrp="1"/>
          </p:cNvSpPr>
          <p:nvPr/>
        </p:nvSpPr>
        <p:spPr bwMode="auto">
          <a:xfrm>
            <a:off x="3782807" y="11055480"/>
            <a:ext cx="2894356" cy="5831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2990C5-BE06-49D9-93D3-D9E07F92F25A}" type="slidenum">
              <a:rPr lang="de-DE" sz="1200">
                <a:latin typeface="Times New Roman" charset="0"/>
                <a:ea typeface="+mn-ea"/>
              </a:rPr>
              <a:pPr algn="r">
                <a:defRPr/>
              </a:pPr>
              <a:t>1</a:t>
            </a:fld>
            <a:endParaRPr lang="de-DE" sz="120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3498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7175" y="274638"/>
            <a:ext cx="8229600" cy="620712"/>
          </a:xfrm>
          <a:prstGeom prst="rect">
            <a:avLst/>
          </a:prstGeom>
        </p:spPr>
        <p:txBody>
          <a:bodyPr lIns="91424" tIns="45712" rIns="91424" bIns="45712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269638" y="903896"/>
            <a:ext cx="8220075" cy="1771650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buNone/>
              <a:defRPr/>
            </a:lvl1pPr>
            <a:lvl3pPr>
              <a:buFont typeface="Arial" pitchFamily="34" charset="0"/>
              <a:buChar char="•"/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buFont typeface="Arial" pitchFamily="34" charset="0"/>
              <a:buChar char="•"/>
              <a:defRPr sz="10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1235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felt 13"/>
          <p:cNvSpPr txBox="1">
            <a:spLocks noChangeArrowheads="1"/>
          </p:cNvSpPr>
          <p:nvPr/>
        </p:nvSpPr>
        <p:spPr bwMode="auto">
          <a:xfrm>
            <a:off x="323850" y="1317625"/>
            <a:ext cx="44942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LIBERATING </a:t>
            </a:r>
          </a:p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17" name="Rektangel 16"/>
          <p:cNvSpPr/>
          <p:nvPr/>
        </p:nvSpPr>
        <p:spPr>
          <a:xfrm flipV="1">
            <a:off x="0" y="6021388"/>
            <a:ext cx="9144000" cy="0"/>
          </a:xfrm>
          <a:prstGeom prst="rect">
            <a:avLst/>
          </a:prstGeom>
          <a:solidFill>
            <a:srgbClr val="F85D01"/>
          </a:solidFill>
          <a:ln>
            <a:solidFill>
              <a:srgbClr val="F85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2052" name="Bille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6169025"/>
            <a:ext cx="16065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ekst 2"/>
          <p:cNvSpPr txBox="1">
            <a:spLocks/>
          </p:cNvSpPr>
          <p:nvPr/>
        </p:nvSpPr>
        <p:spPr>
          <a:xfrm>
            <a:off x="395288" y="6165850"/>
            <a:ext cx="6324600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www.zylinc.com</a:t>
            </a:r>
          </a:p>
        </p:txBody>
      </p:sp>
    </p:spTree>
    <p:extLst>
      <p:ext uri="{BB962C8B-B14F-4D97-AF65-F5344CB8AC3E}">
        <p14:creationId xmlns:p14="http://schemas.microsoft.com/office/powerpoint/2010/main" val="17882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34988" indent="-5349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6938" indent="-43973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8888" indent="-3444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986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558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3251" y="5013176"/>
            <a:ext cx="40227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171450" indent="-171450" algn="just">
              <a:lnSpc>
                <a:spcPts val="9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39303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04090" y="1942473"/>
            <a:ext cx="2260235" cy="3785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Together, </a:t>
            </a: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Sydbank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Zylinc identified the bank’s specific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needs. Based on the results,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 specifically tailored its development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Sydbank’s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needs.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 was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Center, which is a hybrid between a switchboard system and the Contact Center system.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call flow in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Center works by automatically sending all incoming calls to 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company’s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lines directly to Customer Service. The same applies to incoming calls made directly to an employee.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Sydbank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started implementing the system while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kept an ongoing process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optimizing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functions.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7381" y="1939775"/>
            <a:ext cx="1927675" cy="4401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Center,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Sydbank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now provides an excellent customer service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optimizes internal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resources.</a:t>
            </a:r>
          </a:p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implementation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Zylinc Service Center meant that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Sydbank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able to keep their strategic focus on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service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Service Center contains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wealth of information that makes it easy to </a:t>
            </a: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 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call the bank.</a:t>
            </a:r>
          </a:p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also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positioned </a:t>
            </a: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Sydbank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realize the bank’s strategic focus of solving customer enquires quickly.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8781" y="1939774"/>
            <a:ext cx="204473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calls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see if a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employee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available.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customer service agent immediately knows who the customer is, who their personal advisor is, as well as their call history.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is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busy, the customer service agent can quickly look in the calendar of the employee in question and book a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call-back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service departments across the country can assist each other 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serving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customers, eliminating unnecessary waiting time.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2095"/>
            <a:ext cx="2243439" cy="490697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7327" b="4577"/>
          <a:stretch/>
        </p:blipFill>
        <p:spPr>
          <a:xfrm>
            <a:off x="76975" y="27992"/>
            <a:ext cx="2053096" cy="5805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9284" y="1244406"/>
            <a:ext cx="1904794" cy="46243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9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Sydbank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is Denmark’s fourth largest financial 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institution,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and customer service is extremely important to the bank. It provides customer service from several locations around the 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country,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and aims for constant availability and for 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to have their needs met by 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employee answering their call. </a:t>
            </a:r>
            <a:r>
              <a:rPr lang="en-US" sz="9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starting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to request different kinds of services, </a:t>
            </a:r>
            <a:r>
              <a:rPr lang="en-US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Sydbank’s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customer service needed a completely new set of functions 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would enable them to handle approximately 100.000 incoming calls a month. </a:t>
            </a:r>
          </a:p>
          <a:p>
            <a:pPr>
              <a:buClr>
                <a:srgbClr val="F85D01"/>
              </a:buClr>
            </a:pPr>
            <a:endParaRPr lang="en-US" sz="9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9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Sydbank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was already using </a:t>
            </a:r>
            <a:r>
              <a:rPr lang="en-US" sz="950" dirty="0" err="1"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 Contact Center, but wanted additional functions to cater for their 2.000 employees. A flexible system that could be developed further was also a criteria</a:t>
            </a:r>
            <a:r>
              <a:rPr 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9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9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0330" y="1670967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User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4090" y="1654089"/>
            <a:ext cx="1414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Zylinc’s</a:t>
            </a:r>
            <a:r>
              <a:rPr lang="da-DK" sz="1200" b="1" dirty="0">
                <a:latin typeface="Arial" panose="020B0604020202020204" pitchFamily="34" charset="0"/>
                <a:cs typeface="Arial" panose="020B0604020202020204" pitchFamily="34" charset="0"/>
              </a:rPr>
              <a:t> Solution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7381" y="1654089"/>
            <a:ext cx="176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Enterprise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7299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TESTIMONIAL  </a:t>
            </a:r>
          </a:p>
          <a:p>
            <a:pPr algn="r">
              <a:spcBef>
                <a:spcPts val="450"/>
              </a:spcBef>
            </a:pPr>
            <a:r>
              <a:rPr lang="da-DK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SYDBANK</a:t>
            </a:r>
            <a:endParaRPr lang="da-DK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13"/>
          <a:stretch/>
        </p:blipFill>
        <p:spPr>
          <a:xfrm>
            <a:off x="422609" y="392014"/>
            <a:ext cx="1338144" cy="100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77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 [Kompatibilitetstilstand]" id="{995C3EA9-363B-4388-AC31-030A23B4E5E5}" vid="{005E5C9F-3610-4840-87EA-ECF11F866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Bauhaus testimonial</Presentation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47B605CC5E0F0144B2DD46813B2D6332" ma:contentTypeVersion="0" ma:contentTypeDescription="Microsoft PowerPoint Slide" ma:contentTypeScope="" ma:versionID="7033c4d63497c96c15fe4a4d7689b58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9ff4ddc31cb225513923be406fe48cc7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77CEAE-3624-4235-88AC-630FE1B16EC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95DAB1-DB33-49D6-863D-4E28459BBF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16497</TotalTime>
  <Words>317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Calibri</vt:lpstr>
      <vt:lpstr>Times New Roman</vt:lpstr>
      <vt:lpstr>Wingdings</vt:lpstr>
      <vt:lpstr>1_Kontortema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Zylinc customer testimonial Sydbank</dc:title>
  <dc:creator>© 2017 Zylinc A/S</dc:creator>
  <dc:description/>
  <cp:lastModifiedBy>Morten Müller</cp:lastModifiedBy>
  <cp:revision>312</cp:revision>
  <cp:lastPrinted>2016-04-28T07:59:01Z</cp:lastPrinted>
  <dcterms:created xsi:type="dcterms:W3CDTF">2013-09-19T13:39:44Z</dcterms:created>
  <dcterms:modified xsi:type="dcterms:W3CDTF">2017-10-05T08:52:36Z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0x010100A22E315B1F3C42B49A0E90D2F9AB5AB10047B605CC5E0F0144B2DD46813B2D6332</vt:lpwstr>
  </property>
  <property fmtid="{D5CDD505-2E9C-101B-9397-08002B2CF9AE}" pid="3" name="ContentType">
    <vt:lpwstr>Slide</vt:lpwstr>
  </property>
  <property fmtid="{D5CDD505-2E9C-101B-9397-08002B2CF9AE}" pid="4" name="Presentation">
    <vt:lpwstr>Bauhaus testimonial</vt:lpwstr>
  </property>
  <property fmtid="{D5CDD505-2E9C-101B-9397-08002B2CF9AE}" pid="5" name="SlideDescription">
    <vt:lpwstr/>
  </property>
</Properties>
</file>