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13119-AC08-43C9-A81C-6D249341F468}" type="datetimeFigureOut">
              <a:rPr lang="da-DK" smtClean="0"/>
              <a:t>05-10-2017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1C0E2-9B3E-4113-BB3F-DD3AAFEC3C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011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4" name="Pladsholder til diasnummer 3"/>
          <p:cNvSpPr txBox="1">
            <a:spLocks noGrp="1"/>
          </p:cNvSpPr>
          <p:nvPr/>
        </p:nvSpPr>
        <p:spPr bwMode="auto">
          <a:xfrm>
            <a:off x="3816377" y="10237872"/>
            <a:ext cx="2920042" cy="5400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2990C5-BE06-49D9-93D3-D9E07F92F25A}" type="slidenum">
              <a:rPr lang="de-DE" sz="1200">
                <a:latin typeface="Times New Roman" charset="0"/>
                <a:ea typeface="+mn-ea"/>
              </a:rPr>
              <a:pPr algn="r">
                <a:defRPr/>
              </a:pPr>
              <a:t>1</a:t>
            </a:fld>
            <a:endParaRPr lang="de-DE" sz="120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8752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7175" y="274638"/>
            <a:ext cx="8229600" cy="620712"/>
          </a:xfrm>
          <a:prstGeom prst="rect">
            <a:avLst/>
          </a:prstGeom>
        </p:spPr>
        <p:txBody>
          <a:bodyPr lIns="91424" tIns="45712" rIns="91424" bIns="45712"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269638" y="903896"/>
            <a:ext cx="8220075" cy="1771650"/>
          </a:xfrm>
          <a:prstGeom prst="rect">
            <a:avLst/>
          </a:prstGeom>
        </p:spPr>
        <p:txBody>
          <a:bodyPr lIns="91424" tIns="45712" rIns="91424" bIns="45712"/>
          <a:lstStyle>
            <a:lvl1pPr>
              <a:buNone/>
              <a:defRPr/>
            </a:lvl1pPr>
            <a:lvl3pPr>
              <a:buFont typeface="Arial" pitchFamily="34" charset="0"/>
              <a:buChar char="•"/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buFont typeface="Arial" pitchFamily="34" charset="0"/>
              <a:buChar char="•"/>
              <a:defRPr sz="1000"/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2756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felt 13"/>
          <p:cNvSpPr txBox="1">
            <a:spLocks noChangeArrowheads="1"/>
          </p:cNvSpPr>
          <p:nvPr/>
        </p:nvSpPr>
        <p:spPr bwMode="auto">
          <a:xfrm>
            <a:off x="323850" y="1317625"/>
            <a:ext cx="449421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LIBERATING </a:t>
            </a:r>
          </a:p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sp>
        <p:nvSpPr>
          <p:cNvPr id="17" name="Rektangel 16"/>
          <p:cNvSpPr/>
          <p:nvPr/>
        </p:nvSpPr>
        <p:spPr>
          <a:xfrm flipV="1">
            <a:off x="0" y="6021388"/>
            <a:ext cx="9144000" cy="0"/>
          </a:xfrm>
          <a:prstGeom prst="rect">
            <a:avLst/>
          </a:prstGeom>
          <a:solidFill>
            <a:srgbClr val="F85D01"/>
          </a:solidFill>
          <a:ln>
            <a:solidFill>
              <a:srgbClr val="F85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2052" name="Billed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6169025"/>
            <a:ext cx="16065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dsholder til tekst 2"/>
          <p:cNvSpPr txBox="1">
            <a:spLocks/>
          </p:cNvSpPr>
          <p:nvPr/>
        </p:nvSpPr>
        <p:spPr>
          <a:xfrm>
            <a:off x="395288" y="6165850"/>
            <a:ext cx="6324600" cy="5032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www.zylinc.com</a:t>
            </a:r>
          </a:p>
        </p:txBody>
      </p:sp>
    </p:spTree>
    <p:extLst>
      <p:ext uri="{BB962C8B-B14F-4D97-AF65-F5344CB8AC3E}">
        <p14:creationId xmlns:p14="http://schemas.microsoft.com/office/powerpoint/2010/main" val="106915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534988" indent="-5349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96938" indent="-43973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8888" indent="-3444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986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558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33251" y="5013176"/>
            <a:ext cx="40227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171450" indent="-171450" algn="just">
              <a:lnSpc>
                <a:spcPts val="900"/>
              </a:lnSpc>
              <a:buFont typeface="Arial" panose="020B0604020202020204" pitchFamily="34" charset="0"/>
              <a:buChar char="•"/>
            </a:pPr>
            <a:endParaRPr lang="en-US" sz="1000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9303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04090" y="1942473"/>
            <a:ext cx="2260235" cy="3323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Zylinc Attendant Console provided the agents with an optimal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all incoming calls 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queues, making responses much quicker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efficient.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 queue is building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Zylinc’s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feature-rich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Attendant Console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means of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SMS text messages,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IM alerts.  </a:t>
            </a: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period of months the investment in Zylinc Attendant Console had paid off by the increasing total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incoming calls and overall customer satisfaction.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7381" y="1939775"/>
            <a:ext cx="1927675" cy="3323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Attendant Console fulfilled all the demands in the best possible way.</a:t>
            </a:r>
          </a:p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1% of calls are lost, 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are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caused by exceptional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circumstances,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 short peak periods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resources due to sickness absence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patient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staff.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calls can be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handled easily and efficiently,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and financial benefits have been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considerable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8781" y="1939774"/>
            <a:ext cx="2044739" cy="3016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Attendant Console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 by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letting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to answers calls on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mobiles when required.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85D01"/>
              </a:buClr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system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lets agents easily monitor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call-handling, providing the agents full control over waiting, served and returned calls.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Zylinc web-based statistics and reporting tool enables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Docrates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maintain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SLA, </a:t>
            </a: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helps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that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adequate number of agents are deployed.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598"/>
            <a:ext cx="2243439" cy="490683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7327" b="4577"/>
          <a:stretch/>
        </p:blipFill>
        <p:spPr>
          <a:xfrm>
            <a:off x="76975" y="27992"/>
            <a:ext cx="2053096" cy="5805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9283" y="1244406"/>
            <a:ext cx="1990787" cy="36394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Docrates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Cancer Center specializes in the diagnosis, treatment and follow-up care of cancer. Located in Finland’s capital, Helsinki.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With an increasing number of patients the hospital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 increasing number of calls.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 communication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system was no longer able to cope with the overload, resulting in a 10% loss of incoming calls.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Docrates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made it a top priority to guarantee that clients would find it easy and smooth to reach the appropriate party.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0330" y="1670967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User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4090" y="1654089"/>
            <a:ext cx="1414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Zylinc’s</a:t>
            </a:r>
            <a:r>
              <a:rPr lang="da-DK" sz="1200" b="1" dirty="0">
                <a:latin typeface="Arial" panose="020B0604020202020204" pitchFamily="34" charset="0"/>
                <a:cs typeface="Arial" panose="020B0604020202020204" pitchFamily="34" charset="0"/>
              </a:rPr>
              <a:t> Solution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7381" y="1654089"/>
            <a:ext cx="1765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Enterprise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7299" y="594826"/>
            <a:ext cx="6666719" cy="6495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TESTIMONIAL  </a:t>
            </a:r>
          </a:p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DOCRATES HOSPITAL, HELSINKI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30" y="468138"/>
            <a:ext cx="1390471" cy="52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936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 [Kompatibilitetstilstand]" id="{995C3EA9-363B-4388-AC31-030A23B4E5E5}" vid="{005E5C9F-3610-4840-87EA-ECF11F866B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47B605CC5E0F0144B2DD46813B2D6332" ma:contentTypeVersion="0" ma:contentTypeDescription="Microsoft PowerPoint Slide" ma:contentTypeScope="" ma:versionID="7033c4d63497c96c15fe4a4d7689b581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9ff4ddc31cb225513923be406fe48cc7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Docrates Hospital testimonial</Presentation>
  </documentManagement>
</p:properties>
</file>

<file path=customXml/itemProps1.xml><?xml version="1.0" encoding="utf-8"?>
<ds:datastoreItem xmlns:ds="http://schemas.openxmlformats.org/officeDocument/2006/customXml" ds:itemID="{68D7A4A5-A0FD-4DD0-B741-0D71EA8FD7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9FB908-ECF1-4333-A703-FB6461B6BF51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14697</TotalTime>
  <Words>315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Bodoni MT Black</vt:lpstr>
      <vt:lpstr>Calibri</vt:lpstr>
      <vt:lpstr>Times New Roman</vt:lpstr>
      <vt:lpstr>Wingdings</vt:lpstr>
      <vt:lpstr>1_Kontortema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Zylinc customer testimonial Docrates Hospital</dc:title>
  <dc:creator>© 2017 Zylinc A/S</dc:creator>
  <dc:description/>
  <cp:lastModifiedBy>Morten Müller</cp:lastModifiedBy>
  <cp:revision>270</cp:revision>
  <cp:lastPrinted>2013-09-24T10:16:17Z</cp:lastPrinted>
  <dcterms:created xsi:type="dcterms:W3CDTF">2013-09-19T13:39:44Z</dcterms:created>
  <dcterms:modified xsi:type="dcterms:W3CDTF">2017-10-05T08:26:09Z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0x010100A22E315B1F3C42B49A0E90D2F9AB5AB10047B605CC5E0F0144B2DD46813B2D6332</vt:lpwstr>
  </property>
  <property fmtid="{D5CDD505-2E9C-101B-9397-08002B2CF9AE}" pid="3" name="ContentType">
    <vt:lpwstr>Slide</vt:lpwstr>
  </property>
  <property fmtid="{D5CDD505-2E9C-101B-9397-08002B2CF9AE}" pid="4" name="Presentation">
    <vt:lpwstr>Docrates Hospital testimonial</vt:lpwstr>
  </property>
  <property fmtid="{D5CDD505-2E9C-101B-9397-08002B2CF9AE}" pid="5" name="SlideDescription">
    <vt:lpwstr/>
  </property>
</Properties>
</file>