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383BC-DB65-4090-9C6D-980A727A6046}" type="datetimeFigureOut">
              <a:rPr lang="da-DK" smtClean="0"/>
              <a:t>05-10-2017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878A9-B24F-4F5A-A9BF-5FF0AB0935B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486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4688" y="808038"/>
            <a:ext cx="5387975" cy="4041775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816377" y="10237872"/>
            <a:ext cx="2920042" cy="5400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481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7545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74371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04090" y="1942473"/>
            <a:ext cx="2260235" cy="3593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Toyota Denmark has chosen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Attandant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Console and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Mobile Operator as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strategic products.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solutions are being used by Toyota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Denmark’s approx.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 agents, and they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provided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overview of each other’s availability and can relieve each other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breaks or long call queues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are also able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their own or other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agents’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calendars,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details, as well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real-time availability overview of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colleagues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7381" y="1939775"/>
            <a:ext cx="1927675" cy="2092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Zylinc’s solutions fulfill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expectations and needs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agents. 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 were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significantly. 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solutions also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 between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company’s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agents.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781" y="1939774"/>
            <a:ext cx="2044739" cy="2862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Zylinc’s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solutions,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are able to find and transfer calls to the employee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best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equipped to answer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customer’s call.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create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meeting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quickly and easily in their calendar while on the move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solutions also make it easy to search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both individual colleagues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the company.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0005"/>
            <a:ext cx="2243439" cy="490812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4" y="1518726"/>
            <a:ext cx="1904794" cy="3323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Toyota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 imports and markets a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portfolio of Toyota vehicles in Denmark.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having implemented 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iPhone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the company phone in 2011, Toyota Denmark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strategic product for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phones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would provide all 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functionality that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employees knew from fixed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their mobile phones.</a:t>
            </a:r>
            <a:b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company wanted to benefit from having introduced the iPhone as a company phone.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TOYOTA</a:t>
            </a:r>
            <a:endParaRPr lang="da-DK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87" b="13011"/>
          <a:stretch/>
        </p:blipFill>
        <p:spPr>
          <a:xfrm>
            <a:off x="333251" y="421421"/>
            <a:ext cx="1464800" cy="92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794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Toyota testimonial</Present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B61BF0-AB27-4B3D-B04C-8A95B3A8B06D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C55E037-1F97-4E6E-8CE8-19A139357F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14674</TotalTime>
  <Words>198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Toyota</dc:title>
  <dc:creator>© 2017 Zylinc A/S</dc:creator>
  <dc:description/>
  <cp:lastModifiedBy>Morten Müller</cp:lastModifiedBy>
  <cp:revision>272</cp:revision>
  <cp:lastPrinted>2013-09-24T10:16:17Z</cp:lastPrinted>
  <dcterms:created xsi:type="dcterms:W3CDTF">2013-09-19T13:39:44Z</dcterms:created>
  <dcterms:modified xsi:type="dcterms:W3CDTF">2017-10-05T08:56:34Z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Toyota testimonial</vt:lpwstr>
  </property>
  <property fmtid="{D5CDD505-2E9C-101B-9397-08002B2CF9AE}" pid="5" name="SlideDescription">
    <vt:lpwstr/>
  </property>
</Properties>
</file>